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3" r:id="rId5"/>
  </p:sldMasterIdLst>
  <p:notesMasterIdLst>
    <p:notesMasterId r:id="rId11"/>
  </p:notesMasterIdLst>
  <p:sldIdLst>
    <p:sldId id="256" r:id="rId6"/>
    <p:sldId id="257" r:id="rId7"/>
    <p:sldId id="422" r:id="rId8"/>
    <p:sldId id="387" r:id="rId9"/>
    <p:sldId id="429"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74AC50-7A1B-B666-C606-69702ED3E4AD}" name="Jeanne Moore" initials="JM" userId="S::Jeanne.Moore@nesc.ie::adaf376f-9561-43fe-9f4d-3fec5a661f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E7A94-2AFF-44BD-BC61-AF4FB744BB07}" v="2" dt="2024-04-15T10:47:35.45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85" autoAdjust="0"/>
  </p:normalViewPr>
  <p:slideViewPr>
    <p:cSldViewPr snapToGrid="0">
      <p:cViewPr varScale="1">
        <p:scale>
          <a:sx n="34" d="100"/>
          <a:sy n="34" d="100"/>
        </p:scale>
        <p:origin x="1267"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amh Garvey" userId="7d688d97-73b1-4c18-b11b-abecf18b8751" providerId="ADAL" clId="{19FE7A94-2AFF-44BD-BC61-AF4FB744BB07}"/>
    <pc:docChg chg="undo custSel delSld modSld">
      <pc:chgData name="Niamh Garvey" userId="7d688d97-73b1-4c18-b11b-abecf18b8751" providerId="ADAL" clId="{19FE7A94-2AFF-44BD-BC61-AF4FB744BB07}" dt="2024-04-15T12:33:58.496" v="2508" actId="20577"/>
      <pc:docMkLst>
        <pc:docMk/>
      </pc:docMkLst>
      <pc:sldChg chg="modSp mod">
        <pc:chgData name="Niamh Garvey" userId="7d688d97-73b1-4c18-b11b-abecf18b8751" providerId="ADAL" clId="{19FE7A94-2AFF-44BD-BC61-AF4FB744BB07}" dt="2024-04-15T10:35:55.170" v="71" actId="20577"/>
        <pc:sldMkLst>
          <pc:docMk/>
          <pc:sldMk cId="0" sldId="256"/>
        </pc:sldMkLst>
        <pc:spChg chg="mod">
          <ac:chgData name="Niamh Garvey" userId="7d688d97-73b1-4c18-b11b-abecf18b8751" providerId="ADAL" clId="{19FE7A94-2AFF-44BD-BC61-AF4FB744BB07}" dt="2024-04-15T10:35:44.944" v="49" actId="20577"/>
          <ac:spMkLst>
            <pc:docMk/>
            <pc:sldMk cId="0" sldId="256"/>
            <ac:spMk id="152" creationId="{00000000-0000-0000-0000-000000000000}"/>
          </ac:spMkLst>
        </pc:spChg>
        <pc:spChg chg="mod">
          <ac:chgData name="Niamh Garvey" userId="7d688d97-73b1-4c18-b11b-abecf18b8751" providerId="ADAL" clId="{19FE7A94-2AFF-44BD-BC61-AF4FB744BB07}" dt="2024-04-15T10:35:55.170" v="71" actId="20577"/>
          <ac:spMkLst>
            <pc:docMk/>
            <pc:sldMk cId="0" sldId="256"/>
            <ac:spMk id="153" creationId="{00000000-0000-0000-0000-000000000000}"/>
          </ac:spMkLst>
        </pc:spChg>
        <pc:grpChg chg="mod">
          <ac:chgData name="Niamh Garvey" userId="7d688d97-73b1-4c18-b11b-abecf18b8751" providerId="ADAL" clId="{19FE7A94-2AFF-44BD-BC61-AF4FB744BB07}" dt="2024-04-15T10:35:42.047" v="48" actId="1076"/>
          <ac:grpSpMkLst>
            <pc:docMk/>
            <pc:sldMk cId="0" sldId="256"/>
            <ac:grpSpMk id="154" creationId="{00000000-0000-0000-0000-000000000000}"/>
          </ac:grpSpMkLst>
        </pc:grpChg>
        <pc:picChg chg="mod">
          <ac:chgData name="Niamh Garvey" userId="7d688d97-73b1-4c18-b11b-abecf18b8751" providerId="ADAL" clId="{19FE7A94-2AFF-44BD-BC61-AF4FB744BB07}" dt="2024-04-15T10:35:36.763" v="46" actId="1076"/>
          <ac:picMkLst>
            <pc:docMk/>
            <pc:sldMk cId="0" sldId="256"/>
            <ac:picMk id="151" creationId="{00000000-0000-0000-0000-000000000000}"/>
          </ac:picMkLst>
        </pc:picChg>
      </pc:sldChg>
      <pc:sldChg chg="modSp mod">
        <pc:chgData name="Niamh Garvey" userId="7d688d97-73b1-4c18-b11b-abecf18b8751" providerId="ADAL" clId="{19FE7A94-2AFF-44BD-BC61-AF4FB744BB07}" dt="2024-04-15T11:47:09.578" v="1493" actId="14100"/>
        <pc:sldMkLst>
          <pc:docMk/>
          <pc:sldMk cId="0" sldId="257"/>
        </pc:sldMkLst>
        <pc:spChg chg="mod">
          <ac:chgData name="Niamh Garvey" userId="7d688d97-73b1-4c18-b11b-abecf18b8751" providerId="ADAL" clId="{19FE7A94-2AFF-44BD-BC61-AF4FB744BB07}" dt="2024-04-15T11:46:31.076" v="1464" actId="1035"/>
          <ac:spMkLst>
            <pc:docMk/>
            <pc:sldMk cId="0" sldId="257"/>
            <ac:spMk id="161" creationId="{00000000-0000-0000-0000-000000000000}"/>
          </ac:spMkLst>
        </pc:spChg>
        <pc:spChg chg="mod">
          <ac:chgData name="Niamh Garvey" userId="7d688d97-73b1-4c18-b11b-abecf18b8751" providerId="ADAL" clId="{19FE7A94-2AFF-44BD-BC61-AF4FB744BB07}" dt="2024-04-15T11:47:09.578" v="1493" actId="14100"/>
          <ac:spMkLst>
            <pc:docMk/>
            <pc:sldMk cId="0" sldId="257"/>
            <ac:spMk id="162" creationId="{00000000-0000-0000-0000-000000000000}"/>
          </ac:spMkLst>
        </pc:spChg>
        <pc:spChg chg="mod">
          <ac:chgData name="Niamh Garvey" userId="7d688d97-73b1-4c18-b11b-abecf18b8751" providerId="ADAL" clId="{19FE7A94-2AFF-44BD-BC61-AF4FB744BB07}" dt="2024-04-15T11:46:37.282" v="1488" actId="1035"/>
          <ac:spMkLst>
            <pc:docMk/>
            <pc:sldMk cId="0" sldId="257"/>
            <ac:spMk id="163" creationId="{00000000-0000-0000-0000-000000000000}"/>
          </ac:spMkLst>
        </pc:spChg>
        <pc:spChg chg="mod">
          <ac:chgData name="Niamh Garvey" userId="7d688d97-73b1-4c18-b11b-abecf18b8751" providerId="ADAL" clId="{19FE7A94-2AFF-44BD-BC61-AF4FB744BB07}" dt="2024-04-15T11:46:52.887" v="1491" actId="255"/>
          <ac:spMkLst>
            <pc:docMk/>
            <pc:sldMk cId="0" sldId="257"/>
            <ac:spMk id="164" creationId="{00000000-0000-0000-0000-000000000000}"/>
          </ac:spMkLst>
        </pc:spChg>
      </pc:sldChg>
      <pc:sldChg chg="del">
        <pc:chgData name="Niamh Garvey" userId="7d688d97-73b1-4c18-b11b-abecf18b8751" providerId="ADAL" clId="{19FE7A94-2AFF-44BD-BC61-AF4FB744BB07}" dt="2024-04-15T10:37:24.887" v="119" actId="47"/>
        <pc:sldMkLst>
          <pc:docMk/>
          <pc:sldMk cId="4190428748" sldId="370"/>
        </pc:sldMkLst>
      </pc:sldChg>
      <pc:sldChg chg="modSp mod">
        <pc:chgData name="Niamh Garvey" userId="7d688d97-73b1-4c18-b11b-abecf18b8751" providerId="ADAL" clId="{19FE7A94-2AFF-44BD-BC61-AF4FB744BB07}" dt="2024-04-15T11:59:35.847" v="2068" actId="1035"/>
        <pc:sldMkLst>
          <pc:docMk/>
          <pc:sldMk cId="2643568059" sldId="387"/>
        </pc:sldMkLst>
        <pc:spChg chg="mod">
          <ac:chgData name="Niamh Garvey" userId="7d688d97-73b1-4c18-b11b-abecf18b8751" providerId="ADAL" clId="{19FE7A94-2AFF-44BD-BC61-AF4FB744BB07}" dt="2024-04-15T11:58:15.534" v="1942" actId="20577"/>
          <ac:spMkLst>
            <pc:docMk/>
            <pc:sldMk cId="2643568059" sldId="387"/>
            <ac:spMk id="168" creationId="{00000000-0000-0000-0000-000000000000}"/>
          </ac:spMkLst>
        </pc:spChg>
        <pc:spChg chg="mod">
          <ac:chgData name="Niamh Garvey" userId="7d688d97-73b1-4c18-b11b-abecf18b8751" providerId="ADAL" clId="{19FE7A94-2AFF-44BD-BC61-AF4FB744BB07}" dt="2024-04-15T11:59:35.847" v="2068" actId="1035"/>
          <ac:spMkLst>
            <pc:docMk/>
            <pc:sldMk cId="2643568059" sldId="387"/>
            <ac:spMk id="169" creationId="{00000000-0000-0000-0000-000000000000}"/>
          </ac:spMkLst>
        </pc:spChg>
      </pc:sldChg>
      <pc:sldChg chg="del">
        <pc:chgData name="Niamh Garvey" userId="7d688d97-73b1-4c18-b11b-abecf18b8751" providerId="ADAL" clId="{19FE7A94-2AFF-44BD-BC61-AF4FB744BB07}" dt="2024-04-15T10:38:13.824" v="318" actId="47"/>
        <pc:sldMkLst>
          <pc:docMk/>
          <pc:sldMk cId="1848886887" sldId="388"/>
        </pc:sldMkLst>
      </pc:sldChg>
      <pc:sldChg chg="del">
        <pc:chgData name="Niamh Garvey" userId="7d688d97-73b1-4c18-b11b-abecf18b8751" providerId="ADAL" clId="{19FE7A94-2AFF-44BD-BC61-AF4FB744BB07}" dt="2024-04-15T10:38:17.201" v="321" actId="47"/>
        <pc:sldMkLst>
          <pc:docMk/>
          <pc:sldMk cId="4028638693" sldId="390"/>
        </pc:sldMkLst>
      </pc:sldChg>
      <pc:sldChg chg="del">
        <pc:chgData name="Niamh Garvey" userId="7d688d97-73b1-4c18-b11b-abecf18b8751" providerId="ADAL" clId="{19FE7A94-2AFF-44BD-BC61-AF4FB744BB07}" dt="2024-04-15T10:37:21.624" v="118" actId="47"/>
        <pc:sldMkLst>
          <pc:docMk/>
          <pc:sldMk cId="364103431" sldId="408"/>
        </pc:sldMkLst>
      </pc:sldChg>
      <pc:sldChg chg="del">
        <pc:chgData name="Niamh Garvey" userId="7d688d97-73b1-4c18-b11b-abecf18b8751" providerId="ADAL" clId="{19FE7A94-2AFF-44BD-BC61-AF4FB744BB07}" dt="2024-04-15T10:36:02.264" v="72" actId="47"/>
        <pc:sldMkLst>
          <pc:docMk/>
          <pc:sldMk cId="1483664606" sldId="419"/>
        </pc:sldMkLst>
      </pc:sldChg>
      <pc:sldChg chg="del">
        <pc:chgData name="Niamh Garvey" userId="7d688d97-73b1-4c18-b11b-abecf18b8751" providerId="ADAL" clId="{19FE7A94-2AFF-44BD-BC61-AF4FB744BB07}" dt="2024-04-15T10:37:18.490" v="117" actId="47"/>
        <pc:sldMkLst>
          <pc:docMk/>
          <pc:sldMk cId="452219340" sldId="420"/>
        </pc:sldMkLst>
      </pc:sldChg>
      <pc:sldChg chg="del">
        <pc:chgData name="Niamh Garvey" userId="7d688d97-73b1-4c18-b11b-abecf18b8751" providerId="ADAL" clId="{19FE7A94-2AFF-44BD-BC61-AF4FB744BB07}" dt="2024-04-15T10:38:20.353" v="323" actId="47"/>
        <pc:sldMkLst>
          <pc:docMk/>
          <pc:sldMk cId="1264615388" sldId="421"/>
        </pc:sldMkLst>
      </pc:sldChg>
      <pc:sldChg chg="addSp modSp mod">
        <pc:chgData name="Niamh Garvey" userId="7d688d97-73b1-4c18-b11b-abecf18b8751" providerId="ADAL" clId="{19FE7A94-2AFF-44BD-BC61-AF4FB744BB07}" dt="2024-04-15T10:49:20.303" v="472" actId="1038"/>
        <pc:sldMkLst>
          <pc:docMk/>
          <pc:sldMk cId="1812133146" sldId="422"/>
        </pc:sldMkLst>
        <pc:spChg chg="mod">
          <ac:chgData name="Niamh Garvey" userId="7d688d97-73b1-4c18-b11b-abecf18b8751" providerId="ADAL" clId="{19FE7A94-2AFF-44BD-BC61-AF4FB744BB07}" dt="2024-04-15T10:37:05.476" v="114" actId="6549"/>
          <ac:spMkLst>
            <pc:docMk/>
            <pc:sldMk cId="1812133146" sldId="422"/>
            <ac:spMk id="168" creationId="{00000000-0000-0000-0000-000000000000}"/>
          </ac:spMkLst>
        </pc:spChg>
        <pc:spChg chg="mod">
          <ac:chgData name="Niamh Garvey" userId="7d688d97-73b1-4c18-b11b-abecf18b8751" providerId="ADAL" clId="{19FE7A94-2AFF-44BD-BC61-AF4FB744BB07}" dt="2024-04-15T10:37:15.453" v="116" actId="6549"/>
          <ac:spMkLst>
            <pc:docMk/>
            <pc:sldMk cId="1812133146" sldId="422"/>
            <ac:spMk id="169" creationId="{00000000-0000-0000-0000-000000000000}"/>
          </ac:spMkLst>
        </pc:spChg>
        <pc:picChg chg="add mod ord">
          <ac:chgData name="Niamh Garvey" userId="7d688d97-73b1-4c18-b11b-abecf18b8751" providerId="ADAL" clId="{19FE7A94-2AFF-44BD-BC61-AF4FB744BB07}" dt="2024-04-15T10:49:15.982" v="455" actId="1038"/>
          <ac:picMkLst>
            <pc:docMk/>
            <pc:sldMk cId="1812133146" sldId="422"/>
            <ac:picMk id="3" creationId="{111F1838-59A6-6228-4954-8CF74989A5C5}"/>
          </ac:picMkLst>
        </pc:picChg>
        <pc:picChg chg="add mod">
          <ac:chgData name="Niamh Garvey" userId="7d688d97-73b1-4c18-b11b-abecf18b8751" providerId="ADAL" clId="{19FE7A94-2AFF-44BD-BC61-AF4FB744BB07}" dt="2024-04-15T10:44:05.027" v="365" actId="692"/>
          <ac:picMkLst>
            <pc:docMk/>
            <pc:sldMk cId="1812133146" sldId="422"/>
            <ac:picMk id="5" creationId="{791B3177-5797-9A0E-35E0-E4B4B840D864}"/>
          </ac:picMkLst>
        </pc:picChg>
        <pc:picChg chg="add mod modCrop">
          <ac:chgData name="Niamh Garvey" userId="7d688d97-73b1-4c18-b11b-abecf18b8751" providerId="ADAL" clId="{19FE7A94-2AFF-44BD-BC61-AF4FB744BB07}" dt="2024-04-15T10:49:20.303" v="472" actId="1038"/>
          <ac:picMkLst>
            <pc:docMk/>
            <pc:sldMk cId="1812133146" sldId="422"/>
            <ac:picMk id="7" creationId="{37E768AF-F7C1-CF62-A1CC-735512FC3B53}"/>
          </ac:picMkLst>
        </pc:picChg>
        <pc:picChg chg="add mod ord">
          <ac:chgData name="Niamh Garvey" userId="7d688d97-73b1-4c18-b11b-abecf18b8751" providerId="ADAL" clId="{19FE7A94-2AFF-44BD-BC61-AF4FB744BB07}" dt="2024-04-15T10:48:07.656" v="390" actId="166"/>
          <ac:picMkLst>
            <pc:docMk/>
            <pc:sldMk cId="1812133146" sldId="422"/>
            <ac:picMk id="9" creationId="{727412B8-D96D-D2E4-C5E2-06762014798D}"/>
          </ac:picMkLst>
        </pc:picChg>
        <pc:picChg chg="add mod modCrop">
          <ac:chgData name="Niamh Garvey" userId="7d688d97-73b1-4c18-b11b-abecf18b8751" providerId="ADAL" clId="{19FE7A94-2AFF-44BD-BC61-AF4FB744BB07}" dt="2024-04-15T10:48:57.692" v="438" actId="692"/>
          <ac:picMkLst>
            <pc:docMk/>
            <pc:sldMk cId="1812133146" sldId="422"/>
            <ac:picMk id="10" creationId="{D03B4F50-E27E-AF56-AF17-18BA837BDB6D}"/>
          </ac:picMkLst>
        </pc:picChg>
        <pc:picChg chg="add mod">
          <ac:chgData name="Niamh Garvey" userId="7d688d97-73b1-4c18-b11b-abecf18b8751" providerId="ADAL" clId="{19FE7A94-2AFF-44BD-BC61-AF4FB744BB07}" dt="2024-04-15T10:48:49.540" v="436" actId="692"/>
          <ac:picMkLst>
            <pc:docMk/>
            <pc:sldMk cId="1812133146" sldId="422"/>
            <ac:picMk id="11" creationId="{DBFE6F11-3CBB-4C99-5A68-B7FD6B922A22}"/>
          </ac:picMkLst>
        </pc:picChg>
      </pc:sldChg>
      <pc:sldChg chg="del">
        <pc:chgData name="Niamh Garvey" userId="7d688d97-73b1-4c18-b11b-abecf18b8751" providerId="ADAL" clId="{19FE7A94-2AFF-44BD-BC61-AF4FB744BB07}" dt="2024-04-15T10:36:03.532" v="73" actId="47"/>
        <pc:sldMkLst>
          <pc:docMk/>
          <pc:sldMk cId="3811950508" sldId="423"/>
        </pc:sldMkLst>
      </pc:sldChg>
      <pc:sldChg chg="del">
        <pc:chgData name="Niamh Garvey" userId="7d688d97-73b1-4c18-b11b-abecf18b8751" providerId="ADAL" clId="{19FE7A94-2AFF-44BD-BC61-AF4FB744BB07}" dt="2024-04-15T10:38:18.131" v="322" actId="47"/>
        <pc:sldMkLst>
          <pc:docMk/>
          <pc:sldMk cId="3692064849" sldId="425"/>
        </pc:sldMkLst>
      </pc:sldChg>
      <pc:sldChg chg="del">
        <pc:chgData name="Niamh Garvey" userId="7d688d97-73b1-4c18-b11b-abecf18b8751" providerId="ADAL" clId="{19FE7A94-2AFF-44BD-BC61-AF4FB744BB07}" dt="2024-04-15T10:37:27.597" v="121" actId="47"/>
        <pc:sldMkLst>
          <pc:docMk/>
          <pc:sldMk cId="4060605762" sldId="426"/>
        </pc:sldMkLst>
      </pc:sldChg>
      <pc:sldChg chg="del">
        <pc:chgData name="Niamh Garvey" userId="7d688d97-73b1-4c18-b11b-abecf18b8751" providerId="ADAL" clId="{19FE7A94-2AFF-44BD-BC61-AF4FB744BB07}" dt="2024-04-15T10:38:11.997" v="316" actId="47"/>
        <pc:sldMkLst>
          <pc:docMk/>
          <pc:sldMk cId="3091525383" sldId="427"/>
        </pc:sldMkLst>
      </pc:sldChg>
      <pc:sldChg chg="del">
        <pc:chgData name="Niamh Garvey" userId="7d688d97-73b1-4c18-b11b-abecf18b8751" providerId="ADAL" clId="{19FE7A94-2AFF-44BD-BC61-AF4FB744BB07}" dt="2024-04-15T10:38:14.852" v="319" actId="47"/>
        <pc:sldMkLst>
          <pc:docMk/>
          <pc:sldMk cId="771005529" sldId="428"/>
        </pc:sldMkLst>
      </pc:sldChg>
      <pc:sldChg chg="modSp mod">
        <pc:chgData name="Niamh Garvey" userId="7d688d97-73b1-4c18-b11b-abecf18b8751" providerId="ADAL" clId="{19FE7A94-2AFF-44BD-BC61-AF4FB744BB07}" dt="2024-04-15T12:33:58.496" v="2508" actId="20577"/>
        <pc:sldMkLst>
          <pc:docMk/>
          <pc:sldMk cId="3775789791" sldId="429"/>
        </pc:sldMkLst>
        <pc:spChg chg="mod">
          <ac:chgData name="Niamh Garvey" userId="7d688d97-73b1-4c18-b11b-abecf18b8751" providerId="ADAL" clId="{19FE7A94-2AFF-44BD-BC61-AF4FB744BB07}" dt="2024-04-15T12:09:41.576" v="2079" actId="6549"/>
          <ac:spMkLst>
            <pc:docMk/>
            <pc:sldMk cId="3775789791" sldId="429"/>
            <ac:spMk id="168" creationId="{00000000-0000-0000-0000-000000000000}"/>
          </ac:spMkLst>
        </pc:spChg>
        <pc:spChg chg="mod">
          <ac:chgData name="Niamh Garvey" userId="7d688d97-73b1-4c18-b11b-abecf18b8751" providerId="ADAL" clId="{19FE7A94-2AFF-44BD-BC61-AF4FB744BB07}" dt="2024-04-15T12:33:58.496" v="2508" actId="20577"/>
          <ac:spMkLst>
            <pc:docMk/>
            <pc:sldMk cId="3775789791" sldId="429"/>
            <ac:spMk id="169" creationId="{00000000-0000-0000-0000-000000000000}"/>
          </ac:spMkLst>
        </pc:spChg>
        <pc:grpChg chg="mod">
          <ac:chgData name="Niamh Garvey" userId="7d688d97-73b1-4c18-b11b-abecf18b8751" providerId="ADAL" clId="{19FE7A94-2AFF-44BD-BC61-AF4FB744BB07}" dt="2024-04-15T12:30:40.004" v="2173" actId="1036"/>
          <ac:grpSpMkLst>
            <pc:docMk/>
            <pc:sldMk cId="3775789791" sldId="429"/>
            <ac:grpSpMk id="171" creationId="{00000000-0000-0000-0000-000000000000}"/>
          </ac:grpSpMkLst>
        </pc:grpChg>
      </pc:sldChg>
      <pc:sldChg chg="del">
        <pc:chgData name="Niamh Garvey" userId="7d688d97-73b1-4c18-b11b-abecf18b8751" providerId="ADAL" clId="{19FE7A94-2AFF-44BD-BC61-AF4FB744BB07}" dt="2024-04-15T10:38:13.075" v="317" actId="47"/>
        <pc:sldMkLst>
          <pc:docMk/>
          <pc:sldMk cId="1330284971" sldId="430"/>
        </pc:sldMkLst>
      </pc:sldChg>
      <pc:sldChg chg="del">
        <pc:chgData name="Niamh Garvey" userId="7d688d97-73b1-4c18-b11b-abecf18b8751" providerId="ADAL" clId="{19FE7A94-2AFF-44BD-BC61-AF4FB744BB07}" dt="2024-04-15T10:38:15.596" v="320" actId="47"/>
        <pc:sldMkLst>
          <pc:docMk/>
          <pc:sldMk cId="1910590473" sldId="431"/>
        </pc:sldMkLst>
      </pc:sldChg>
      <pc:sldChg chg="del">
        <pc:chgData name="Niamh Garvey" userId="7d688d97-73b1-4c18-b11b-abecf18b8751" providerId="ADAL" clId="{19FE7A94-2AFF-44BD-BC61-AF4FB744BB07}" dt="2024-04-15T10:37:26.518" v="120" actId="47"/>
        <pc:sldMkLst>
          <pc:docMk/>
          <pc:sldMk cId="627499535" sldId="435"/>
        </pc:sldMkLst>
      </pc:sldChg>
      <pc:sldMasterChg chg="delSldLayout">
        <pc:chgData name="Niamh Garvey" userId="7d688d97-73b1-4c18-b11b-abecf18b8751" providerId="ADAL" clId="{19FE7A94-2AFF-44BD-BC61-AF4FB744BB07}" dt="2024-04-15T10:37:21.624" v="118" actId="47"/>
        <pc:sldMasterMkLst>
          <pc:docMk/>
          <pc:sldMasterMk cId="0" sldId="2147483648"/>
        </pc:sldMasterMkLst>
        <pc:sldLayoutChg chg="del">
          <pc:chgData name="Niamh Garvey" userId="7d688d97-73b1-4c18-b11b-abecf18b8751" providerId="ADAL" clId="{19FE7A94-2AFF-44BD-BC61-AF4FB744BB07}" dt="2024-04-15T10:37:21.624" v="118" actId="47"/>
          <pc:sldLayoutMkLst>
            <pc:docMk/>
            <pc:sldMasterMk cId="0" sldId="2147483648"/>
            <pc:sldLayoutMk cId="0" sldId="2147483655"/>
          </pc:sldLayoutMkLst>
        </pc:sldLayoutChg>
      </pc:sldMasterChg>
      <pc:sldMasterChg chg="delSldLayout">
        <pc:chgData name="Niamh Garvey" userId="7d688d97-73b1-4c18-b11b-abecf18b8751" providerId="ADAL" clId="{19FE7A94-2AFF-44BD-BC61-AF4FB744BB07}" dt="2024-04-15T10:38:18.131" v="322" actId="47"/>
        <pc:sldMasterMkLst>
          <pc:docMk/>
          <pc:sldMasterMk cId="3635401294" sldId="2147483663"/>
        </pc:sldMasterMkLst>
        <pc:sldLayoutChg chg="del">
          <pc:chgData name="Niamh Garvey" userId="7d688d97-73b1-4c18-b11b-abecf18b8751" providerId="ADAL" clId="{19FE7A94-2AFF-44BD-BC61-AF4FB744BB07}" dt="2024-04-15T10:38:18.131" v="322" actId="47"/>
          <pc:sldLayoutMkLst>
            <pc:docMk/>
            <pc:sldMasterMk cId="3635401294" sldId="2147483663"/>
            <pc:sldLayoutMk cId="3624812514" sldId="214748367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2707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l">
              <a:spcAft>
                <a:spcPts val="600"/>
              </a:spcAft>
              <a:buFont typeface="Arial" panose="020B0604020202020204" pitchFamily="34" charset="0"/>
              <a:buNone/>
            </a:pPr>
            <a:endParaRPr lang="en-GB" sz="4000"/>
          </a:p>
        </p:txBody>
      </p:sp>
    </p:spTree>
    <p:extLst>
      <p:ext uri="{BB962C8B-B14F-4D97-AF65-F5344CB8AC3E}">
        <p14:creationId xmlns:p14="http://schemas.microsoft.com/office/powerpoint/2010/main" val="208000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600"/>
              </a:spcAft>
              <a:buClrTx/>
              <a:buSzTx/>
              <a:buFont typeface="Arial" panose="020B0604020202020204" pitchFamily="34" charset="0"/>
              <a:buNone/>
              <a:tabLst/>
              <a:defRPr/>
            </a:pPr>
            <a:endParaRPr lang="en-GB" sz="2400" b="1"/>
          </a:p>
          <a:p>
            <a:pPr marL="0" indent="0">
              <a:buFont typeface="Arial" panose="020B0604020202020204" pitchFamily="34" charset="0"/>
              <a:buNone/>
            </a:pPr>
            <a:endParaRPr lang="en-GB"/>
          </a:p>
        </p:txBody>
      </p:sp>
    </p:spTree>
    <p:extLst>
      <p:ext uri="{BB962C8B-B14F-4D97-AF65-F5344CB8AC3E}">
        <p14:creationId xmlns:p14="http://schemas.microsoft.com/office/powerpoint/2010/main" val="1938780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600"/>
              </a:spcAft>
              <a:buClrTx/>
              <a:buSzTx/>
              <a:buFont typeface="Arial" panose="020B0604020202020204" pitchFamily="34" charset="0"/>
              <a:buNone/>
              <a:tabLst/>
              <a:defRPr/>
            </a:pPr>
            <a:endParaRPr lang="en-GB" sz="2400" b="1"/>
          </a:p>
          <a:p>
            <a:pPr marL="0" indent="0">
              <a:buFont typeface="Arial" panose="020B0604020202020204" pitchFamily="34" charset="0"/>
              <a:buNone/>
            </a:pPr>
            <a:endParaRPr lang="en-GB"/>
          </a:p>
        </p:txBody>
      </p:sp>
    </p:spTree>
    <p:extLst>
      <p:ext uri="{BB962C8B-B14F-4D97-AF65-F5344CB8AC3E}">
        <p14:creationId xmlns:p14="http://schemas.microsoft.com/office/powerpoint/2010/main" val="185558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A600D-A979-0C2E-2EE9-02482CE53381}"/>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GB"/>
          </a:p>
        </p:txBody>
      </p:sp>
      <p:sp>
        <p:nvSpPr>
          <p:cNvPr id="3" name="Subtitle 2">
            <a:extLst>
              <a:ext uri="{FF2B5EF4-FFF2-40B4-BE49-F238E27FC236}">
                <a16:creationId xmlns:a16="http://schemas.microsoft.com/office/drawing/2014/main" id="{24AA36D2-5055-EBF1-4280-021422C2D6B3}"/>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A228F1-BA8D-A652-5DF4-C76D18C342E9}"/>
              </a:ext>
            </a:extLst>
          </p:cNvPr>
          <p:cNvSpPr>
            <a:spLocks noGrp="1"/>
          </p:cNvSpPr>
          <p:nvPr>
            <p:ph type="dt" sz="half" idx="10"/>
          </p:nvPr>
        </p:nvSpPr>
        <p:spPr/>
        <p:txBody>
          <a:bodyPr/>
          <a:lstStyle/>
          <a:p>
            <a:fld id="{E12A93AA-E268-4B83-87D0-39F7667F16E5}" type="datetimeFigureOut">
              <a:rPr lang="en-GB" smtClean="0"/>
              <a:t>15/04/2024</a:t>
            </a:fld>
            <a:endParaRPr lang="en-GB"/>
          </a:p>
        </p:txBody>
      </p:sp>
      <p:sp>
        <p:nvSpPr>
          <p:cNvPr id="5" name="Footer Placeholder 4">
            <a:extLst>
              <a:ext uri="{FF2B5EF4-FFF2-40B4-BE49-F238E27FC236}">
                <a16:creationId xmlns:a16="http://schemas.microsoft.com/office/drawing/2014/main" id="{5E7CE546-3248-BF8B-CE9F-FD9B54E2BD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A69D2-0329-D02B-1504-E8A92F9CD484}"/>
              </a:ext>
            </a:extLst>
          </p:cNvPr>
          <p:cNvSpPr>
            <a:spLocks noGrp="1"/>
          </p:cNvSpPr>
          <p:nvPr>
            <p:ph type="sldNum" sz="quarter" idx="12"/>
          </p:nvPr>
        </p:nvSpPr>
        <p:spPr/>
        <p:txBody>
          <a:bodyPr/>
          <a:lstStyle/>
          <a:p>
            <a:fld id="{8BC9B939-3E60-41B4-954B-AEEC2630060E}" type="slidenum">
              <a:rPr lang="en-GB" smtClean="0"/>
              <a:t>‹#›</a:t>
            </a:fld>
            <a:endParaRPr lang="en-GB"/>
          </a:p>
        </p:txBody>
      </p:sp>
    </p:spTree>
    <p:extLst>
      <p:ext uri="{BB962C8B-B14F-4D97-AF65-F5344CB8AC3E}">
        <p14:creationId xmlns:p14="http://schemas.microsoft.com/office/powerpoint/2010/main" val="3603310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9CBB4-61EC-B064-EC23-BA37A799A3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57CFD4-6CB0-AE2A-21CD-91E1CFE120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B27C76-4A10-01E3-6507-C0D51EBD0463}"/>
              </a:ext>
            </a:extLst>
          </p:cNvPr>
          <p:cNvSpPr>
            <a:spLocks noGrp="1"/>
          </p:cNvSpPr>
          <p:nvPr>
            <p:ph type="dt" sz="half" idx="10"/>
          </p:nvPr>
        </p:nvSpPr>
        <p:spPr/>
        <p:txBody>
          <a:bodyPr/>
          <a:lstStyle/>
          <a:p>
            <a:fld id="{E12A93AA-E268-4B83-87D0-39F7667F16E5}" type="datetimeFigureOut">
              <a:rPr lang="en-GB" smtClean="0"/>
              <a:t>15/04/2024</a:t>
            </a:fld>
            <a:endParaRPr lang="en-GB"/>
          </a:p>
        </p:txBody>
      </p:sp>
      <p:sp>
        <p:nvSpPr>
          <p:cNvPr id="5" name="Footer Placeholder 4">
            <a:extLst>
              <a:ext uri="{FF2B5EF4-FFF2-40B4-BE49-F238E27FC236}">
                <a16:creationId xmlns:a16="http://schemas.microsoft.com/office/drawing/2014/main" id="{D08F1D7E-F051-5CD2-C746-4DAC4C6FB2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A946E7-76DE-BF6F-9BB2-F6AA98953641}"/>
              </a:ext>
            </a:extLst>
          </p:cNvPr>
          <p:cNvSpPr>
            <a:spLocks noGrp="1"/>
          </p:cNvSpPr>
          <p:nvPr>
            <p:ph type="sldNum" sz="quarter" idx="12"/>
          </p:nvPr>
        </p:nvSpPr>
        <p:spPr/>
        <p:txBody>
          <a:bodyPr/>
          <a:lstStyle/>
          <a:p>
            <a:fld id="{8BC9B939-3E60-41B4-954B-AEEC2630060E}" type="slidenum">
              <a:rPr lang="en-GB" smtClean="0"/>
              <a:t>‹#›</a:t>
            </a:fld>
            <a:endParaRPr lang="en-GB"/>
          </a:p>
        </p:txBody>
      </p:sp>
    </p:spTree>
    <p:extLst>
      <p:ext uri="{BB962C8B-B14F-4D97-AF65-F5344CB8AC3E}">
        <p14:creationId xmlns:p14="http://schemas.microsoft.com/office/powerpoint/2010/main" val="3978996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39F1-6857-A52F-1C2B-941B7500AB08}"/>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9E0D69E-1E4C-D62D-1EC4-5A37B8A4528D}"/>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C3BA37-5924-1E98-FDEA-DCC5855597F6}"/>
              </a:ext>
            </a:extLst>
          </p:cNvPr>
          <p:cNvSpPr>
            <a:spLocks noGrp="1"/>
          </p:cNvSpPr>
          <p:nvPr>
            <p:ph type="dt" sz="half" idx="10"/>
          </p:nvPr>
        </p:nvSpPr>
        <p:spPr/>
        <p:txBody>
          <a:bodyPr/>
          <a:lstStyle/>
          <a:p>
            <a:fld id="{E12A93AA-E268-4B83-87D0-39F7667F16E5}" type="datetimeFigureOut">
              <a:rPr lang="en-GB" smtClean="0"/>
              <a:t>15/04/2024</a:t>
            </a:fld>
            <a:endParaRPr lang="en-GB"/>
          </a:p>
        </p:txBody>
      </p:sp>
      <p:sp>
        <p:nvSpPr>
          <p:cNvPr id="5" name="Footer Placeholder 4">
            <a:extLst>
              <a:ext uri="{FF2B5EF4-FFF2-40B4-BE49-F238E27FC236}">
                <a16:creationId xmlns:a16="http://schemas.microsoft.com/office/drawing/2014/main" id="{8C6E8F5D-A52C-7AAD-72A6-36F3294A20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5AD6AC-EDE0-D491-DA43-75075D9CAD98}"/>
              </a:ext>
            </a:extLst>
          </p:cNvPr>
          <p:cNvSpPr>
            <a:spLocks noGrp="1"/>
          </p:cNvSpPr>
          <p:nvPr>
            <p:ph type="sldNum" sz="quarter" idx="12"/>
          </p:nvPr>
        </p:nvSpPr>
        <p:spPr/>
        <p:txBody>
          <a:bodyPr/>
          <a:lstStyle/>
          <a:p>
            <a:fld id="{8BC9B939-3E60-41B4-954B-AEEC2630060E}" type="slidenum">
              <a:rPr lang="en-GB" smtClean="0"/>
              <a:t>‹#›</a:t>
            </a:fld>
            <a:endParaRPr lang="en-GB"/>
          </a:p>
        </p:txBody>
      </p:sp>
    </p:spTree>
    <p:extLst>
      <p:ext uri="{BB962C8B-B14F-4D97-AF65-F5344CB8AC3E}">
        <p14:creationId xmlns:p14="http://schemas.microsoft.com/office/powerpoint/2010/main" val="3961726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6965-BDEF-8904-587F-C91F08653C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52DE20-5903-C246-79E5-F3E867629D29}"/>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0A482C-B602-17AE-E714-6D92C13BC100}"/>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FCEAD2-B22E-1323-5DBF-ACC03C352C48}"/>
              </a:ext>
            </a:extLst>
          </p:cNvPr>
          <p:cNvSpPr>
            <a:spLocks noGrp="1"/>
          </p:cNvSpPr>
          <p:nvPr>
            <p:ph type="dt" sz="half" idx="10"/>
          </p:nvPr>
        </p:nvSpPr>
        <p:spPr/>
        <p:txBody>
          <a:bodyPr/>
          <a:lstStyle/>
          <a:p>
            <a:fld id="{E12A93AA-E268-4B83-87D0-39F7667F16E5}" type="datetimeFigureOut">
              <a:rPr lang="en-GB" smtClean="0"/>
              <a:t>15/04/2024</a:t>
            </a:fld>
            <a:endParaRPr lang="en-GB"/>
          </a:p>
        </p:txBody>
      </p:sp>
      <p:sp>
        <p:nvSpPr>
          <p:cNvPr id="6" name="Footer Placeholder 5">
            <a:extLst>
              <a:ext uri="{FF2B5EF4-FFF2-40B4-BE49-F238E27FC236}">
                <a16:creationId xmlns:a16="http://schemas.microsoft.com/office/drawing/2014/main" id="{BDFEF0C6-4FE8-7DAF-F10B-34C66F733F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7DD02F-8FFA-92F3-4AB5-0EADD96ECF8E}"/>
              </a:ext>
            </a:extLst>
          </p:cNvPr>
          <p:cNvSpPr>
            <a:spLocks noGrp="1"/>
          </p:cNvSpPr>
          <p:nvPr>
            <p:ph type="sldNum" sz="quarter" idx="12"/>
          </p:nvPr>
        </p:nvSpPr>
        <p:spPr/>
        <p:txBody>
          <a:bodyPr/>
          <a:lstStyle/>
          <a:p>
            <a:fld id="{8BC9B939-3E60-41B4-954B-AEEC2630060E}" type="slidenum">
              <a:rPr lang="en-GB" smtClean="0"/>
              <a:t>‹#›</a:t>
            </a:fld>
            <a:endParaRPr lang="en-GB"/>
          </a:p>
        </p:txBody>
      </p:sp>
    </p:spTree>
    <p:extLst>
      <p:ext uri="{BB962C8B-B14F-4D97-AF65-F5344CB8AC3E}">
        <p14:creationId xmlns:p14="http://schemas.microsoft.com/office/powerpoint/2010/main" val="3294857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C560-1D42-0DE3-327A-7B4C08B4086A}"/>
              </a:ext>
            </a:extLst>
          </p:cNvPr>
          <p:cNvSpPr>
            <a:spLocks noGrp="1"/>
          </p:cNvSpPr>
          <p:nvPr>
            <p:ph type="title"/>
          </p:nvPr>
        </p:nvSpPr>
        <p:spPr>
          <a:xfrm>
            <a:off x="1679576" y="730251"/>
            <a:ext cx="21031200" cy="265112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183194-D149-13DE-A78E-1A1EC099FDE9}"/>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C0A8DB56-0233-8B5C-FC53-181A7C39F7B7}"/>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46FFDC-7DDA-E723-839E-665459DAD3F1}"/>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A0E7CDD2-6719-606C-DE30-4685A284387C}"/>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65F3AD-A41A-F3A3-D2EE-138E1FAA9DBA}"/>
              </a:ext>
            </a:extLst>
          </p:cNvPr>
          <p:cNvSpPr>
            <a:spLocks noGrp="1"/>
          </p:cNvSpPr>
          <p:nvPr>
            <p:ph type="dt" sz="half" idx="10"/>
          </p:nvPr>
        </p:nvSpPr>
        <p:spPr/>
        <p:txBody>
          <a:bodyPr/>
          <a:lstStyle/>
          <a:p>
            <a:fld id="{E12A93AA-E268-4B83-87D0-39F7667F16E5}" type="datetimeFigureOut">
              <a:rPr lang="en-GB" smtClean="0"/>
              <a:t>15/04/2024</a:t>
            </a:fld>
            <a:endParaRPr lang="en-GB"/>
          </a:p>
        </p:txBody>
      </p:sp>
      <p:sp>
        <p:nvSpPr>
          <p:cNvPr id="8" name="Footer Placeholder 7">
            <a:extLst>
              <a:ext uri="{FF2B5EF4-FFF2-40B4-BE49-F238E27FC236}">
                <a16:creationId xmlns:a16="http://schemas.microsoft.com/office/drawing/2014/main" id="{314E41EE-ABF5-183B-EEE1-47F828F8A0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FF287E-8E45-447C-50C8-35352FDF8FDB}"/>
              </a:ext>
            </a:extLst>
          </p:cNvPr>
          <p:cNvSpPr>
            <a:spLocks noGrp="1"/>
          </p:cNvSpPr>
          <p:nvPr>
            <p:ph type="sldNum" sz="quarter" idx="12"/>
          </p:nvPr>
        </p:nvSpPr>
        <p:spPr/>
        <p:txBody>
          <a:bodyPr/>
          <a:lstStyle/>
          <a:p>
            <a:fld id="{8BC9B939-3E60-41B4-954B-AEEC2630060E}" type="slidenum">
              <a:rPr lang="en-GB" smtClean="0"/>
              <a:t>‹#›</a:t>
            </a:fld>
            <a:endParaRPr lang="en-GB"/>
          </a:p>
        </p:txBody>
      </p:sp>
    </p:spTree>
    <p:extLst>
      <p:ext uri="{BB962C8B-B14F-4D97-AF65-F5344CB8AC3E}">
        <p14:creationId xmlns:p14="http://schemas.microsoft.com/office/powerpoint/2010/main" val="1041110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89F0B-6FA9-39BB-284E-6AE67AD42F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2A89151-ABE4-F5DF-97DE-A50A472EF08F}"/>
              </a:ext>
            </a:extLst>
          </p:cNvPr>
          <p:cNvSpPr>
            <a:spLocks noGrp="1"/>
          </p:cNvSpPr>
          <p:nvPr>
            <p:ph type="dt" sz="half" idx="10"/>
          </p:nvPr>
        </p:nvSpPr>
        <p:spPr/>
        <p:txBody>
          <a:bodyPr/>
          <a:lstStyle/>
          <a:p>
            <a:fld id="{E12A93AA-E268-4B83-87D0-39F7667F16E5}" type="datetimeFigureOut">
              <a:rPr lang="en-GB" smtClean="0"/>
              <a:t>15/04/2024</a:t>
            </a:fld>
            <a:endParaRPr lang="en-GB"/>
          </a:p>
        </p:txBody>
      </p:sp>
      <p:sp>
        <p:nvSpPr>
          <p:cNvPr id="4" name="Footer Placeholder 3">
            <a:extLst>
              <a:ext uri="{FF2B5EF4-FFF2-40B4-BE49-F238E27FC236}">
                <a16:creationId xmlns:a16="http://schemas.microsoft.com/office/drawing/2014/main" id="{7BBF0DF7-3B74-EFCE-5ABD-F8A7F03C23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C35870-FD8B-181E-B800-7112E22252F7}"/>
              </a:ext>
            </a:extLst>
          </p:cNvPr>
          <p:cNvSpPr>
            <a:spLocks noGrp="1"/>
          </p:cNvSpPr>
          <p:nvPr>
            <p:ph type="sldNum" sz="quarter" idx="12"/>
          </p:nvPr>
        </p:nvSpPr>
        <p:spPr/>
        <p:txBody>
          <a:bodyPr/>
          <a:lstStyle/>
          <a:p>
            <a:fld id="{8BC9B939-3E60-41B4-954B-AEEC2630060E}" type="slidenum">
              <a:rPr lang="en-GB" smtClean="0"/>
              <a:t>‹#›</a:t>
            </a:fld>
            <a:endParaRPr lang="en-GB"/>
          </a:p>
        </p:txBody>
      </p:sp>
    </p:spTree>
    <p:extLst>
      <p:ext uri="{BB962C8B-B14F-4D97-AF65-F5344CB8AC3E}">
        <p14:creationId xmlns:p14="http://schemas.microsoft.com/office/powerpoint/2010/main" val="1927336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323849-5B2E-702B-4800-D40B5C05F81D}"/>
              </a:ext>
            </a:extLst>
          </p:cNvPr>
          <p:cNvSpPr>
            <a:spLocks noGrp="1"/>
          </p:cNvSpPr>
          <p:nvPr>
            <p:ph type="dt" sz="half" idx="10"/>
          </p:nvPr>
        </p:nvSpPr>
        <p:spPr/>
        <p:txBody>
          <a:bodyPr/>
          <a:lstStyle/>
          <a:p>
            <a:fld id="{E12A93AA-E268-4B83-87D0-39F7667F16E5}" type="datetimeFigureOut">
              <a:rPr lang="en-GB" smtClean="0"/>
              <a:t>15/04/2024</a:t>
            </a:fld>
            <a:endParaRPr lang="en-GB"/>
          </a:p>
        </p:txBody>
      </p:sp>
      <p:sp>
        <p:nvSpPr>
          <p:cNvPr id="3" name="Footer Placeholder 2">
            <a:extLst>
              <a:ext uri="{FF2B5EF4-FFF2-40B4-BE49-F238E27FC236}">
                <a16:creationId xmlns:a16="http://schemas.microsoft.com/office/drawing/2014/main" id="{7240F88C-8798-45E6-3B45-0DBACE867E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FBFC98-EC5B-D4B1-6C71-8A56C0D101C6}"/>
              </a:ext>
            </a:extLst>
          </p:cNvPr>
          <p:cNvSpPr>
            <a:spLocks noGrp="1"/>
          </p:cNvSpPr>
          <p:nvPr>
            <p:ph type="sldNum" sz="quarter" idx="12"/>
          </p:nvPr>
        </p:nvSpPr>
        <p:spPr/>
        <p:txBody>
          <a:bodyPr/>
          <a:lstStyle/>
          <a:p>
            <a:fld id="{8BC9B939-3E60-41B4-954B-AEEC2630060E}" type="slidenum">
              <a:rPr lang="en-GB" smtClean="0"/>
              <a:t>‹#›</a:t>
            </a:fld>
            <a:endParaRPr lang="en-GB"/>
          </a:p>
        </p:txBody>
      </p:sp>
    </p:spTree>
    <p:extLst>
      <p:ext uri="{BB962C8B-B14F-4D97-AF65-F5344CB8AC3E}">
        <p14:creationId xmlns:p14="http://schemas.microsoft.com/office/powerpoint/2010/main" val="482964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6E0FE-DE73-DB83-CA87-7C119D1377AC}"/>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102D15-1A56-568E-4D9F-76F83EBF1140}"/>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C25075-2772-43F3-3FCC-4A407AAE0F34}"/>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F159B029-96D7-2C29-F7B2-95F94C39FA8A}"/>
              </a:ext>
            </a:extLst>
          </p:cNvPr>
          <p:cNvSpPr>
            <a:spLocks noGrp="1"/>
          </p:cNvSpPr>
          <p:nvPr>
            <p:ph type="dt" sz="half" idx="10"/>
          </p:nvPr>
        </p:nvSpPr>
        <p:spPr/>
        <p:txBody>
          <a:bodyPr/>
          <a:lstStyle/>
          <a:p>
            <a:fld id="{E12A93AA-E268-4B83-87D0-39F7667F16E5}" type="datetimeFigureOut">
              <a:rPr lang="en-GB" smtClean="0"/>
              <a:t>15/04/2024</a:t>
            </a:fld>
            <a:endParaRPr lang="en-GB"/>
          </a:p>
        </p:txBody>
      </p:sp>
      <p:sp>
        <p:nvSpPr>
          <p:cNvPr id="6" name="Footer Placeholder 5">
            <a:extLst>
              <a:ext uri="{FF2B5EF4-FFF2-40B4-BE49-F238E27FC236}">
                <a16:creationId xmlns:a16="http://schemas.microsoft.com/office/drawing/2014/main" id="{AF2FD167-9DDB-F412-0F84-6DB0F0CE6A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6944AD-D7C5-A0D0-630F-042E875588BE}"/>
              </a:ext>
            </a:extLst>
          </p:cNvPr>
          <p:cNvSpPr>
            <a:spLocks noGrp="1"/>
          </p:cNvSpPr>
          <p:nvPr>
            <p:ph type="sldNum" sz="quarter" idx="12"/>
          </p:nvPr>
        </p:nvSpPr>
        <p:spPr/>
        <p:txBody>
          <a:bodyPr/>
          <a:lstStyle/>
          <a:p>
            <a:fld id="{8BC9B939-3E60-41B4-954B-AEEC2630060E}" type="slidenum">
              <a:rPr lang="en-GB" smtClean="0"/>
              <a:t>‹#›</a:t>
            </a:fld>
            <a:endParaRPr lang="en-GB"/>
          </a:p>
        </p:txBody>
      </p:sp>
    </p:spTree>
    <p:extLst>
      <p:ext uri="{BB962C8B-B14F-4D97-AF65-F5344CB8AC3E}">
        <p14:creationId xmlns:p14="http://schemas.microsoft.com/office/powerpoint/2010/main" val="1893737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E4554-9F29-C95B-CC65-D6BE0D98F72B}"/>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9DCAA5-384D-25A1-7D81-08841D149FC2}"/>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GB"/>
          </a:p>
        </p:txBody>
      </p:sp>
      <p:sp>
        <p:nvSpPr>
          <p:cNvPr id="4" name="Text Placeholder 3">
            <a:extLst>
              <a:ext uri="{FF2B5EF4-FFF2-40B4-BE49-F238E27FC236}">
                <a16:creationId xmlns:a16="http://schemas.microsoft.com/office/drawing/2014/main" id="{A281D7F6-7CBB-6429-B91C-8275BC43958A}"/>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CDA14DDA-17BE-1321-11AD-2066301BDC17}"/>
              </a:ext>
            </a:extLst>
          </p:cNvPr>
          <p:cNvSpPr>
            <a:spLocks noGrp="1"/>
          </p:cNvSpPr>
          <p:nvPr>
            <p:ph type="dt" sz="half" idx="10"/>
          </p:nvPr>
        </p:nvSpPr>
        <p:spPr/>
        <p:txBody>
          <a:bodyPr/>
          <a:lstStyle/>
          <a:p>
            <a:fld id="{E12A93AA-E268-4B83-87D0-39F7667F16E5}" type="datetimeFigureOut">
              <a:rPr lang="en-GB" smtClean="0"/>
              <a:t>15/04/2024</a:t>
            </a:fld>
            <a:endParaRPr lang="en-GB"/>
          </a:p>
        </p:txBody>
      </p:sp>
      <p:sp>
        <p:nvSpPr>
          <p:cNvPr id="6" name="Footer Placeholder 5">
            <a:extLst>
              <a:ext uri="{FF2B5EF4-FFF2-40B4-BE49-F238E27FC236}">
                <a16:creationId xmlns:a16="http://schemas.microsoft.com/office/drawing/2014/main" id="{ADBC0448-12BB-4376-C9B1-DB6D53C1AB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EE40CD-6DCD-0E8E-2433-704009F8C201}"/>
              </a:ext>
            </a:extLst>
          </p:cNvPr>
          <p:cNvSpPr>
            <a:spLocks noGrp="1"/>
          </p:cNvSpPr>
          <p:nvPr>
            <p:ph type="sldNum" sz="quarter" idx="12"/>
          </p:nvPr>
        </p:nvSpPr>
        <p:spPr/>
        <p:txBody>
          <a:bodyPr/>
          <a:lstStyle/>
          <a:p>
            <a:fld id="{8BC9B939-3E60-41B4-954B-AEEC2630060E}" type="slidenum">
              <a:rPr lang="en-GB" smtClean="0"/>
              <a:t>‹#›</a:t>
            </a:fld>
            <a:endParaRPr lang="en-GB"/>
          </a:p>
        </p:txBody>
      </p:sp>
    </p:spTree>
    <p:extLst>
      <p:ext uri="{BB962C8B-B14F-4D97-AF65-F5344CB8AC3E}">
        <p14:creationId xmlns:p14="http://schemas.microsoft.com/office/powerpoint/2010/main" val="791873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0DF4-117D-767A-DC93-B4887F38AB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F959C9-BB76-C78B-F6DC-18537855B5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463111-A397-459D-CD26-CAAF05F30CEF}"/>
              </a:ext>
            </a:extLst>
          </p:cNvPr>
          <p:cNvSpPr>
            <a:spLocks noGrp="1"/>
          </p:cNvSpPr>
          <p:nvPr>
            <p:ph type="dt" sz="half" idx="10"/>
          </p:nvPr>
        </p:nvSpPr>
        <p:spPr/>
        <p:txBody>
          <a:bodyPr/>
          <a:lstStyle/>
          <a:p>
            <a:fld id="{E12A93AA-E268-4B83-87D0-39F7667F16E5}" type="datetimeFigureOut">
              <a:rPr lang="en-GB" smtClean="0"/>
              <a:t>15/04/2024</a:t>
            </a:fld>
            <a:endParaRPr lang="en-GB"/>
          </a:p>
        </p:txBody>
      </p:sp>
      <p:sp>
        <p:nvSpPr>
          <p:cNvPr id="5" name="Footer Placeholder 4">
            <a:extLst>
              <a:ext uri="{FF2B5EF4-FFF2-40B4-BE49-F238E27FC236}">
                <a16:creationId xmlns:a16="http://schemas.microsoft.com/office/drawing/2014/main" id="{0E5783C4-E6B4-9325-171C-FE9A7A567F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19CFC5-BF72-A7B0-4ADE-64CA12F5AF1D}"/>
              </a:ext>
            </a:extLst>
          </p:cNvPr>
          <p:cNvSpPr>
            <a:spLocks noGrp="1"/>
          </p:cNvSpPr>
          <p:nvPr>
            <p:ph type="sldNum" sz="quarter" idx="12"/>
          </p:nvPr>
        </p:nvSpPr>
        <p:spPr/>
        <p:txBody>
          <a:bodyPr/>
          <a:lstStyle/>
          <a:p>
            <a:fld id="{8BC9B939-3E60-41B4-954B-AEEC2630060E}" type="slidenum">
              <a:rPr lang="en-GB" smtClean="0"/>
              <a:t>‹#›</a:t>
            </a:fld>
            <a:endParaRPr lang="en-GB"/>
          </a:p>
        </p:txBody>
      </p:sp>
    </p:spTree>
    <p:extLst>
      <p:ext uri="{BB962C8B-B14F-4D97-AF65-F5344CB8AC3E}">
        <p14:creationId xmlns:p14="http://schemas.microsoft.com/office/powerpoint/2010/main" val="294180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9DFA08-BB4E-A2F9-3A53-D77A55C311A1}"/>
              </a:ext>
            </a:extLst>
          </p:cNvPr>
          <p:cNvSpPr>
            <a:spLocks noGrp="1"/>
          </p:cNvSpPr>
          <p:nvPr>
            <p:ph type="title" orient="vert"/>
          </p:nvPr>
        </p:nvSpPr>
        <p:spPr>
          <a:xfrm>
            <a:off x="17449800" y="730250"/>
            <a:ext cx="5257800" cy="11623676"/>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747434-4453-F39E-5A89-63DCB27EB00F}"/>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047AEA-D15F-8694-C35B-6103E19D9B96}"/>
              </a:ext>
            </a:extLst>
          </p:cNvPr>
          <p:cNvSpPr>
            <a:spLocks noGrp="1"/>
          </p:cNvSpPr>
          <p:nvPr>
            <p:ph type="dt" sz="half" idx="10"/>
          </p:nvPr>
        </p:nvSpPr>
        <p:spPr/>
        <p:txBody>
          <a:bodyPr/>
          <a:lstStyle/>
          <a:p>
            <a:fld id="{E12A93AA-E268-4B83-87D0-39F7667F16E5}" type="datetimeFigureOut">
              <a:rPr lang="en-GB" smtClean="0"/>
              <a:t>15/04/2024</a:t>
            </a:fld>
            <a:endParaRPr lang="en-GB"/>
          </a:p>
        </p:txBody>
      </p:sp>
      <p:sp>
        <p:nvSpPr>
          <p:cNvPr id="5" name="Footer Placeholder 4">
            <a:extLst>
              <a:ext uri="{FF2B5EF4-FFF2-40B4-BE49-F238E27FC236}">
                <a16:creationId xmlns:a16="http://schemas.microsoft.com/office/drawing/2014/main" id="{9D24DD27-D364-5E6D-5E21-36BD9141B7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CAE370-7916-6AB4-E27D-E026E4911AD4}"/>
              </a:ext>
            </a:extLst>
          </p:cNvPr>
          <p:cNvSpPr>
            <a:spLocks noGrp="1"/>
          </p:cNvSpPr>
          <p:nvPr>
            <p:ph type="sldNum" sz="quarter" idx="12"/>
          </p:nvPr>
        </p:nvSpPr>
        <p:spPr/>
        <p:txBody>
          <a:bodyPr/>
          <a:lstStyle/>
          <a:p>
            <a:fld id="{8BC9B939-3E60-41B4-954B-AEEC2630060E}" type="slidenum">
              <a:rPr lang="en-GB" smtClean="0"/>
              <a:t>‹#›</a:t>
            </a:fld>
            <a:endParaRPr lang="en-GB"/>
          </a:p>
        </p:txBody>
      </p:sp>
    </p:spTree>
    <p:extLst>
      <p:ext uri="{BB962C8B-B14F-4D97-AF65-F5344CB8AC3E}">
        <p14:creationId xmlns:p14="http://schemas.microsoft.com/office/powerpoint/2010/main" val="1264554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6071212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456ACF-7959-3148-BF0D-2600120B3CD1}"/>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60BB9E-1275-1C16-A391-A0C7A13DB807}"/>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531EAC-F6B2-3279-29A6-5F6EAD06F6F9}"/>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E12A93AA-E268-4B83-87D0-39F7667F16E5}" type="datetimeFigureOut">
              <a:rPr lang="en-GB" smtClean="0"/>
              <a:t>15/04/2024</a:t>
            </a:fld>
            <a:endParaRPr lang="en-GB"/>
          </a:p>
        </p:txBody>
      </p:sp>
      <p:sp>
        <p:nvSpPr>
          <p:cNvPr id="5" name="Footer Placeholder 4">
            <a:extLst>
              <a:ext uri="{FF2B5EF4-FFF2-40B4-BE49-F238E27FC236}">
                <a16:creationId xmlns:a16="http://schemas.microsoft.com/office/drawing/2014/main" id="{4F9A47C2-3B03-7EE5-99A4-6CC4FE94CC12}"/>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B020C9D-CC95-13A0-7328-3BEDAFB02913}"/>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BC9B939-3E60-41B4-954B-AEEC2630060E}" type="slidenum">
              <a:rPr lang="en-GB" smtClean="0"/>
              <a:t>‹#›</a:t>
            </a:fld>
            <a:endParaRPr lang="en-GB"/>
          </a:p>
        </p:txBody>
      </p:sp>
    </p:spTree>
    <p:extLst>
      <p:ext uri="{BB962C8B-B14F-4D97-AF65-F5344CB8AC3E}">
        <p14:creationId xmlns:p14="http://schemas.microsoft.com/office/powerpoint/2010/main" val="36354012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Asset 2.png" descr="Asset 2.png"/>
          <p:cNvPicPr>
            <a:picLocks noChangeAspect="1"/>
          </p:cNvPicPr>
          <p:nvPr/>
        </p:nvPicPr>
        <p:blipFill>
          <a:blip r:embed="rId3"/>
          <a:stretch>
            <a:fillRect/>
          </a:stretch>
        </p:blipFill>
        <p:spPr>
          <a:xfrm>
            <a:off x="-1" y="0"/>
            <a:ext cx="24384001" cy="13681663"/>
          </a:xfrm>
          <a:prstGeom prst="rect">
            <a:avLst/>
          </a:prstGeom>
          <a:ln w="12700">
            <a:miter lim="400000"/>
          </a:ln>
        </p:spPr>
      </p:pic>
      <p:grpSp>
        <p:nvGrpSpPr>
          <p:cNvPr id="154" name="Group"/>
          <p:cNvGrpSpPr/>
          <p:nvPr/>
        </p:nvGrpSpPr>
        <p:grpSpPr>
          <a:xfrm>
            <a:off x="1794700" y="9221702"/>
            <a:ext cx="1344332" cy="2433432"/>
            <a:chOff x="0" y="708469"/>
            <a:chExt cx="1344331" cy="2433430"/>
          </a:xfrm>
        </p:grpSpPr>
        <p:sp>
          <p:nvSpPr>
            <p:cNvPr id="152" name="Headline Title"/>
            <p:cNvSpPr/>
            <p:nvPr/>
          </p:nvSpPr>
          <p:spPr>
            <a:xfrm>
              <a:off x="0" y="708469"/>
              <a:ext cx="1270000"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lnSpc>
                  <a:spcPct val="80000"/>
                </a:lnSpc>
                <a:defRPr sz="9000" b="1" spc="-180">
                  <a:solidFill>
                    <a:srgbClr val="FFFFFF"/>
                  </a:solidFill>
                  <a:latin typeface="MADE Evolve Sans"/>
                  <a:ea typeface="MADE Evolve Sans"/>
                  <a:cs typeface="MADE Evolve Sans"/>
                  <a:sym typeface="MADE Evolve Sans"/>
                </a:defRPr>
              </a:lvl1pPr>
            </a:lstStyle>
            <a:p>
              <a:r>
                <a:rPr lang="en-GB" dirty="0"/>
                <a:t>Just transition in Ireland: </a:t>
              </a:r>
            </a:p>
            <a:p>
              <a:r>
                <a:rPr lang="en-GB" dirty="0"/>
                <a:t>recent developments and the role of NESC</a:t>
              </a:r>
            </a:p>
            <a:p>
              <a:endParaRPr lang="en-GB" dirty="0"/>
            </a:p>
          </p:txBody>
        </p:sp>
        <p:sp>
          <p:nvSpPr>
            <p:cNvPr id="153" name="Lorem ipsum dolor sit amet"/>
            <p:cNvSpPr/>
            <p:nvPr/>
          </p:nvSpPr>
          <p:spPr>
            <a:xfrm>
              <a:off x="74330" y="1871898"/>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5000">
                  <a:solidFill>
                    <a:srgbClr val="FFFFFF"/>
                  </a:solidFill>
                  <a:latin typeface="MADE Evolve Sans Light"/>
                  <a:ea typeface="MADE Evolve Sans Light"/>
                  <a:cs typeface="MADE Evolve Sans Light"/>
                  <a:sym typeface="MADE Evolve Sans Light"/>
                </a:defRPr>
              </a:lvl1pPr>
            </a:lstStyle>
            <a:p>
              <a:endParaRPr lang="en-GB" dirty="0"/>
            </a:p>
            <a:p>
              <a:r>
                <a:rPr lang="en-GB" i="1" dirty="0"/>
                <a:t>Niamh Garvey, Senior Policy Analyst</a:t>
              </a:r>
              <a:endParaRPr lang="en-US" i="1" dirty="0"/>
            </a:p>
          </p:txBody>
        </p:sp>
      </p:grpSp>
      <p:sp>
        <p:nvSpPr>
          <p:cNvPr id="155" name="29/01/2023"/>
          <p:cNvSpPr txBox="1"/>
          <p:nvPr/>
        </p:nvSpPr>
        <p:spPr>
          <a:xfrm>
            <a:off x="3192849" y="11528676"/>
            <a:ext cx="102656"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800">
                <a:solidFill>
                  <a:srgbClr val="FFFFFF"/>
                </a:solidFill>
                <a:latin typeface="MADE Evolve Sans"/>
                <a:ea typeface="MADE Evolve Sans"/>
                <a:cs typeface="MADE Evolve Sans"/>
                <a:sym typeface="MADE Evolve Sans"/>
              </a:defRPr>
            </a:lvl1pPr>
          </a:lstStyle>
          <a:p>
            <a:endParaRPr/>
          </a:p>
        </p:txBody>
      </p:sp>
      <p:pic>
        <p:nvPicPr>
          <p:cNvPr id="156" name="Image" descr="Image"/>
          <p:cNvPicPr>
            <a:picLocks noChangeAspect="1"/>
          </p:cNvPicPr>
          <p:nvPr/>
        </p:nvPicPr>
        <p:blipFill>
          <a:blip r:embed="rId4"/>
          <a:stretch>
            <a:fillRect/>
          </a:stretch>
        </p:blipFill>
        <p:spPr>
          <a:xfrm>
            <a:off x="1432245" y="1274848"/>
            <a:ext cx="9339007" cy="2025564"/>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ircle"/>
          <p:cNvSpPr/>
          <p:nvPr/>
        </p:nvSpPr>
        <p:spPr>
          <a:xfrm>
            <a:off x="12569045" y="1530964"/>
            <a:ext cx="10654073" cy="10654072"/>
          </a:xfrm>
          <a:prstGeom prst="ellipse">
            <a:avLst/>
          </a:prstGeom>
          <a:solidFill>
            <a:srgbClr val="2B6280">
              <a:alpha val="27711"/>
            </a:srgbClr>
          </a:solidFill>
          <a:ln w="12700">
            <a:miter lim="400000"/>
          </a:ln>
        </p:spPr>
        <p:txBody>
          <a:bodyPr lIns="50800" tIns="50800" rIns="50800" bIns="50800" anchor="ctr"/>
          <a:lstStyle/>
          <a:p>
            <a:pPr defTabSz="825500">
              <a:defRPr sz="2800">
                <a:solidFill>
                  <a:srgbClr val="FFFFFF"/>
                </a:solidFill>
                <a:latin typeface="MADE Evolve Sans"/>
                <a:ea typeface="MADE Evolve Sans"/>
                <a:cs typeface="MADE Evolve Sans"/>
                <a:sym typeface="MADE Evolve Sans"/>
              </a:defRPr>
            </a:pPr>
            <a:endParaRPr/>
          </a:p>
        </p:txBody>
      </p:sp>
      <p:pic>
        <p:nvPicPr>
          <p:cNvPr id="159" name="Image" descr="Image"/>
          <p:cNvPicPr>
            <a:picLocks noChangeAspect="1"/>
          </p:cNvPicPr>
          <p:nvPr/>
        </p:nvPicPr>
        <p:blipFill>
          <a:blip r:embed="rId2"/>
          <a:stretch>
            <a:fillRect/>
          </a:stretch>
        </p:blipFill>
        <p:spPr>
          <a:xfrm>
            <a:off x="1829732" y="1782895"/>
            <a:ext cx="9399944" cy="2038782"/>
          </a:xfrm>
          <a:prstGeom prst="rect">
            <a:avLst/>
          </a:prstGeom>
          <a:ln w="12700">
            <a:miter lim="400000"/>
          </a:ln>
        </p:spPr>
      </p:pic>
      <p:sp>
        <p:nvSpPr>
          <p:cNvPr id="160" name="Rectangle"/>
          <p:cNvSpPr/>
          <p:nvPr/>
        </p:nvSpPr>
        <p:spPr>
          <a:xfrm>
            <a:off x="-81965" y="13146295"/>
            <a:ext cx="27462880" cy="1270001"/>
          </a:xfrm>
          <a:prstGeom prst="rect">
            <a:avLst/>
          </a:prstGeom>
          <a:solidFill>
            <a:srgbClr val="2B628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61" name="Headline Title"/>
          <p:cNvSpPr txBox="1"/>
          <p:nvPr/>
        </p:nvSpPr>
        <p:spPr>
          <a:xfrm>
            <a:off x="1794700" y="4578125"/>
            <a:ext cx="7673896" cy="11120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80000"/>
              </a:lnSpc>
              <a:defRPr sz="8000" b="1" spc="-159">
                <a:solidFill>
                  <a:srgbClr val="2B6280"/>
                </a:solidFill>
                <a:latin typeface="MADE Evolve Sans"/>
                <a:ea typeface="MADE Evolve Sans"/>
                <a:cs typeface="MADE Evolve Sans"/>
                <a:sym typeface="MADE Evolve Sans"/>
              </a:defRPr>
            </a:lvl1pPr>
          </a:lstStyle>
          <a:p>
            <a:r>
              <a:rPr lang="en-GB" dirty="0"/>
              <a:t>NESC Membership</a:t>
            </a:r>
            <a:endParaRPr dirty="0"/>
          </a:p>
        </p:txBody>
      </p:sp>
      <p:sp>
        <p:nvSpPr>
          <p:cNvPr id="162"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1878850" y="6247880"/>
            <a:ext cx="9936105" cy="72430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a:solidFill>
                  <a:srgbClr val="929292"/>
                </a:solidFill>
                <a:latin typeface="MADE Evolve Sans"/>
                <a:ea typeface="MADE Evolve Sans"/>
                <a:cs typeface="MADE Evolve Sans"/>
                <a:sym typeface="MADE Evolve Sans"/>
              </a:defRPr>
            </a:pPr>
            <a:r>
              <a:rPr lang="en-GB" sz="4400" dirty="0"/>
              <a:t>The Council</a:t>
            </a:r>
          </a:p>
          <a:p>
            <a:pPr marL="342900" indent="-342900" algn="l">
              <a:buFont typeface="Arial" panose="020B0604020202020204" pitchFamily="34" charset="0"/>
              <a:buChar char="•"/>
              <a:defRPr>
                <a:solidFill>
                  <a:srgbClr val="929292"/>
                </a:solidFill>
                <a:latin typeface="MADE Evolve Sans"/>
                <a:ea typeface="MADE Evolve Sans"/>
                <a:cs typeface="MADE Evolve Sans"/>
                <a:sym typeface="MADE Evolve Sans"/>
              </a:defRPr>
            </a:pPr>
            <a:r>
              <a:rPr lang="en-GB" sz="4400" dirty="0"/>
              <a:t>Chairperson – Department of the Taoiseach</a:t>
            </a:r>
          </a:p>
          <a:p>
            <a:pPr marL="342900" indent="-342900" algn="l">
              <a:buFont typeface="Arial" panose="020B0604020202020204" pitchFamily="34" charset="0"/>
              <a:buChar char="•"/>
              <a:defRPr>
                <a:solidFill>
                  <a:srgbClr val="929292"/>
                </a:solidFill>
                <a:latin typeface="MADE Evolve Sans"/>
                <a:ea typeface="MADE Evolve Sans"/>
                <a:cs typeface="MADE Evolve Sans"/>
                <a:sym typeface="MADE Evolve Sans"/>
              </a:defRPr>
            </a:pPr>
            <a:r>
              <a:rPr lang="en-GB" sz="4400" dirty="0"/>
              <a:t>Business &amp; Employers (3)</a:t>
            </a:r>
          </a:p>
          <a:p>
            <a:pPr marL="342900" indent="-342900" algn="l">
              <a:buFont typeface="Arial" panose="020B0604020202020204" pitchFamily="34" charset="0"/>
              <a:buChar char="•"/>
              <a:defRPr>
                <a:solidFill>
                  <a:srgbClr val="929292"/>
                </a:solidFill>
                <a:latin typeface="MADE Evolve Sans"/>
                <a:ea typeface="MADE Evolve Sans"/>
                <a:cs typeface="MADE Evolve Sans"/>
                <a:sym typeface="MADE Evolve Sans"/>
              </a:defRPr>
            </a:pPr>
            <a:r>
              <a:rPr lang="en-GB" sz="4400" dirty="0"/>
              <a:t>Irish Congress of Trade Unions (3)</a:t>
            </a:r>
          </a:p>
          <a:p>
            <a:pPr marL="342900" indent="-342900" algn="l">
              <a:buFont typeface="Arial" panose="020B0604020202020204" pitchFamily="34" charset="0"/>
              <a:buChar char="•"/>
              <a:defRPr>
                <a:solidFill>
                  <a:srgbClr val="929292"/>
                </a:solidFill>
                <a:latin typeface="MADE Evolve Sans"/>
                <a:ea typeface="MADE Evolve Sans"/>
                <a:cs typeface="MADE Evolve Sans"/>
                <a:sym typeface="MADE Evolve Sans"/>
              </a:defRPr>
            </a:pPr>
            <a:r>
              <a:rPr lang="en-GB" sz="4400" dirty="0"/>
              <a:t>Farming &amp; Agriculture (3)</a:t>
            </a:r>
          </a:p>
          <a:p>
            <a:pPr marL="342900" indent="-342900" algn="l">
              <a:buFont typeface="Arial" panose="020B0604020202020204" pitchFamily="34" charset="0"/>
              <a:buChar char="•"/>
              <a:defRPr>
                <a:solidFill>
                  <a:srgbClr val="929292"/>
                </a:solidFill>
                <a:latin typeface="MADE Evolve Sans"/>
                <a:ea typeface="MADE Evolve Sans"/>
                <a:cs typeface="MADE Evolve Sans"/>
                <a:sym typeface="MADE Evolve Sans"/>
              </a:defRPr>
            </a:pPr>
            <a:r>
              <a:rPr lang="en-GB" sz="4400" dirty="0"/>
              <a:t>Community &amp; Voluntary (3)</a:t>
            </a:r>
          </a:p>
          <a:p>
            <a:pPr marL="342900" indent="-342900" algn="l">
              <a:buFont typeface="Arial" panose="020B0604020202020204" pitchFamily="34" charset="0"/>
              <a:buChar char="•"/>
              <a:defRPr>
                <a:solidFill>
                  <a:srgbClr val="929292"/>
                </a:solidFill>
                <a:latin typeface="MADE Evolve Sans"/>
                <a:ea typeface="MADE Evolve Sans"/>
                <a:cs typeface="MADE Evolve Sans"/>
                <a:sym typeface="MADE Evolve Sans"/>
              </a:defRPr>
            </a:pPr>
            <a:r>
              <a:rPr lang="en-GB" sz="4400" dirty="0"/>
              <a:t>Environment (3)</a:t>
            </a:r>
          </a:p>
          <a:p>
            <a:pPr marL="342900" indent="-342900" algn="l">
              <a:buFont typeface="Arial" panose="020B0604020202020204" pitchFamily="34" charset="0"/>
              <a:buChar char="•"/>
              <a:defRPr>
                <a:solidFill>
                  <a:srgbClr val="929292"/>
                </a:solidFill>
                <a:latin typeface="MADE Evolve Sans"/>
                <a:ea typeface="MADE Evolve Sans"/>
                <a:cs typeface="MADE Evolve Sans"/>
                <a:sym typeface="MADE Evolve Sans"/>
              </a:defRPr>
            </a:pPr>
            <a:r>
              <a:rPr lang="en-GB" sz="4400" dirty="0"/>
              <a:t>Public Service (4)</a:t>
            </a:r>
          </a:p>
          <a:p>
            <a:pPr marL="342900" indent="-342900" algn="l">
              <a:buFont typeface="Arial" panose="020B0604020202020204" pitchFamily="34" charset="0"/>
              <a:buChar char="•"/>
              <a:defRPr>
                <a:solidFill>
                  <a:srgbClr val="929292"/>
                </a:solidFill>
                <a:latin typeface="MADE Evolve Sans"/>
                <a:ea typeface="MADE Evolve Sans"/>
                <a:cs typeface="MADE Evolve Sans"/>
                <a:sym typeface="MADE Evolve Sans"/>
              </a:defRPr>
            </a:pPr>
            <a:r>
              <a:rPr lang="en-GB" sz="4400" dirty="0"/>
              <a:t>Independent Nominees (8)</a:t>
            </a:r>
          </a:p>
          <a:p>
            <a:pPr marL="342900" indent="-342900" algn="l">
              <a:buFont typeface="Arial" panose="020B0604020202020204" pitchFamily="34" charset="0"/>
              <a:buChar char="•"/>
              <a:defRPr>
                <a:solidFill>
                  <a:srgbClr val="929292"/>
                </a:solidFill>
                <a:latin typeface="MADE Evolve Sans"/>
                <a:ea typeface="MADE Evolve Sans"/>
                <a:cs typeface="MADE Evolve Sans"/>
                <a:sym typeface="MADE Evolve Sans"/>
              </a:defRPr>
            </a:pPr>
            <a:endParaRPr lang="en-GB" dirty="0"/>
          </a:p>
        </p:txBody>
      </p:sp>
      <p:sp>
        <p:nvSpPr>
          <p:cNvPr id="163" name="Line"/>
          <p:cNvSpPr/>
          <p:nvPr/>
        </p:nvSpPr>
        <p:spPr>
          <a:xfrm>
            <a:off x="1908798" y="5866642"/>
            <a:ext cx="7864399" cy="1"/>
          </a:xfrm>
          <a:prstGeom prst="line">
            <a:avLst/>
          </a:prstGeom>
          <a:ln w="63500">
            <a:solidFill>
              <a:srgbClr val="0082CC"/>
            </a:solidFill>
            <a:prstDash val="sysDot"/>
            <a:miter lim="400000"/>
          </a:ln>
        </p:spPr>
        <p:txBody>
          <a:bodyPr lIns="45718" tIns="45718" rIns="45718" bIns="45718"/>
          <a:lstStyle/>
          <a:p>
            <a:pPr defTabSz="2438337"/>
            <a:endParaRPr/>
          </a:p>
        </p:txBody>
      </p:sp>
      <p:sp>
        <p:nvSpPr>
          <p:cNvPr id="164" name="&quot;Lorem ipsum dolor sit amet,…"/>
          <p:cNvSpPr/>
          <p:nvPr/>
        </p:nvSpPr>
        <p:spPr>
          <a:xfrm>
            <a:off x="13111404" y="2073322"/>
            <a:ext cx="9569356" cy="9569356"/>
          </a:xfrm>
          <a:prstGeom prst="ellipse">
            <a:avLst/>
          </a:prstGeom>
          <a:solidFill>
            <a:srgbClr val="2B628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825500">
              <a:defRPr sz="3600">
                <a:solidFill>
                  <a:srgbClr val="FFFFFF"/>
                </a:solidFill>
                <a:latin typeface="MADE Evolve Sans"/>
                <a:ea typeface="MADE Evolve Sans"/>
                <a:cs typeface="MADE Evolve Sans"/>
                <a:sym typeface="MADE Evolve Sans"/>
              </a:defRPr>
            </a:pPr>
            <a:r>
              <a:rPr lang="en-GB" sz="4400" dirty="0"/>
              <a:t>NESC is the national advisory body to the Taoiseach and the Irish Government, providing research, dialogue and advice that helps achieve Ireland’s sustainable economic, social and environmental development.</a:t>
            </a:r>
            <a:endParaRPr sz="44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6206" y="304144"/>
            <a:ext cx="9399944" cy="1201420"/>
          </a:xfrm>
          <a:prstGeom prst="rect">
            <a:avLst/>
          </a:prstGeom>
          <a:ln w="12700">
            <a:miter lim="400000"/>
          </a:ln>
        </p:spPr>
      </p:pic>
      <p:pic>
        <p:nvPicPr>
          <p:cNvPr id="167" name="Image" descr="Image"/>
          <p:cNvPicPr>
            <a:picLocks noChangeAspect="1"/>
          </p:cNvPicPr>
          <p:nvPr/>
        </p:nvPicPr>
        <p:blipFill>
          <a:blip r:embed="rId4"/>
          <a:stretch>
            <a:fillRect/>
          </a:stretch>
        </p:blipFill>
        <p:spPr>
          <a:xfrm>
            <a:off x="15907128" y="2082649"/>
            <a:ext cx="10914738" cy="13716001"/>
          </a:xfrm>
          <a:prstGeom prst="rect">
            <a:avLst/>
          </a:prstGeom>
          <a:ln w="12700">
            <a:miter lim="400000"/>
          </a:ln>
          <a:effectLst>
            <a:outerShdw blurRad="50800" dist="25400" dir="3600000" rotWithShape="0">
              <a:srgbClr val="000000">
                <a:alpha val="15861"/>
              </a:srgbClr>
            </a:outerShdw>
          </a:effectLst>
        </p:spPr>
      </p:pic>
      <p:grpSp>
        <p:nvGrpSpPr>
          <p:cNvPr id="171" name="Group"/>
          <p:cNvGrpSpPr/>
          <p:nvPr/>
        </p:nvGrpSpPr>
        <p:grpSpPr>
          <a:xfrm>
            <a:off x="1061566" y="2885971"/>
            <a:ext cx="20232081" cy="5607684"/>
            <a:chOff x="0" y="379634"/>
            <a:chExt cx="6134754" cy="3533910"/>
          </a:xfrm>
        </p:grpSpPr>
        <p:sp>
          <p:nvSpPr>
            <p:cNvPr id="168" name="Headline Title"/>
            <p:cNvSpPr/>
            <p:nvPr/>
          </p:nvSpPr>
          <p:spPr>
            <a:xfrm>
              <a:off x="0" y="379634"/>
              <a:ext cx="1270000"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50800" tIns="50800" rIns="50800" bIns="50800" numCol="1" anchor="ctr">
              <a:spAutoFit/>
            </a:bodyPr>
            <a:lstStyle>
              <a:lvl1pPr algn="l">
                <a:lnSpc>
                  <a:spcPct val="80000"/>
                </a:lnSpc>
                <a:defRPr sz="4500" b="1" spc="-90">
                  <a:solidFill>
                    <a:srgbClr val="2B6280"/>
                  </a:solidFill>
                  <a:latin typeface="MADE Evolve Sans"/>
                  <a:ea typeface="MADE Evolve Sans"/>
                  <a:cs typeface="MADE Evolve Sans"/>
                  <a:sym typeface="MADE Evolve Sans"/>
                </a:defRPr>
              </a:lvl1pPr>
            </a:lstStyle>
            <a:p>
              <a:r>
                <a:rPr lang="en-GB" sz="7200" dirty="0"/>
                <a:t>NESC work on Just Transition</a:t>
              </a:r>
            </a:p>
          </p:txBody>
        </p:sp>
        <p:sp>
          <p:nvSpPr>
            <p:cNvPr id="169" name="Lorem ipsum dolor sit amet, consectetuer adipiscing elit, sed diam nonummy nibh euismod tincidunt ut laoreet dolore magna aliquam erat volutpat. Ut wisi enim ad minim veniam, quis nostrud exerci tation ullamcorper suscipit lobortis nisl ut aliquip ex ea "/>
            <p:cNvSpPr/>
            <p:nvPr/>
          </p:nvSpPr>
          <p:spPr>
            <a:xfrm>
              <a:off x="114097" y="3460976"/>
              <a:ext cx="6020657" cy="45256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spAutoFit/>
            </a:bodyPr>
            <a:lstStyle/>
            <a:p>
              <a:pPr algn="l">
                <a:spcAft>
                  <a:spcPts val="600"/>
                </a:spcAft>
              </a:pPr>
              <a:endParaRPr lang="en-GB" sz="4000" dirty="0"/>
            </a:p>
          </p:txBody>
        </p:sp>
        <p:sp>
          <p:nvSpPr>
            <p:cNvPr id="170" name="Line"/>
            <p:cNvSpPr/>
            <p:nvPr/>
          </p:nvSpPr>
          <p:spPr>
            <a:xfrm flipV="1">
              <a:off x="0" y="1137660"/>
              <a:ext cx="4738371" cy="10038"/>
            </a:xfrm>
            <a:prstGeom prst="line">
              <a:avLst/>
            </a:prstGeom>
            <a:noFill/>
            <a:ln w="63500" cap="flat">
              <a:solidFill>
                <a:srgbClr val="0082CC"/>
              </a:solidFill>
              <a:prstDash val="sysDot"/>
              <a:miter lim="400000"/>
            </a:ln>
            <a:effectLst/>
          </p:spPr>
          <p:txBody>
            <a:bodyPr wrap="square" lIns="45718" tIns="45718" rIns="45718" bIns="45718" numCol="1" anchor="t">
              <a:noAutofit/>
            </a:bodyPr>
            <a:lstStyle/>
            <a:p>
              <a:pPr defTabSz="2438337"/>
              <a:endParaRPr/>
            </a:p>
          </p:txBody>
        </p:sp>
      </p:grpSp>
      <p:sp>
        <p:nvSpPr>
          <p:cNvPr id="176" name="Rectangle"/>
          <p:cNvSpPr/>
          <p:nvPr/>
        </p:nvSpPr>
        <p:spPr>
          <a:xfrm>
            <a:off x="-81965" y="13146295"/>
            <a:ext cx="27462880" cy="1270001"/>
          </a:xfrm>
          <a:prstGeom prst="rect">
            <a:avLst/>
          </a:prstGeom>
          <a:solidFill>
            <a:srgbClr val="2B628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5" name="Picture 4">
            <a:extLst>
              <a:ext uri="{FF2B5EF4-FFF2-40B4-BE49-F238E27FC236}">
                <a16:creationId xmlns:a16="http://schemas.microsoft.com/office/drawing/2014/main" id="{791B3177-5797-9A0E-35E0-E4B4B840D864}"/>
              </a:ext>
            </a:extLst>
          </p:cNvPr>
          <p:cNvPicPr>
            <a:picLocks noChangeAspect="1"/>
          </p:cNvPicPr>
          <p:nvPr/>
        </p:nvPicPr>
        <p:blipFill>
          <a:blip r:embed="rId5"/>
          <a:stretch>
            <a:fillRect/>
          </a:stretch>
        </p:blipFill>
        <p:spPr>
          <a:xfrm>
            <a:off x="1267277" y="4450970"/>
            <a:ext cx="4629150" cy="6619875"/>
          </a:xfrm>
          <a:prstGeom prst="rect">
            <a:avLst/>
          </a:prstGeom>
          <a:ln w="12700" cmpd="sng">
            <a:solidFill>
              <a:schemeClr val="accent1">
                <a:lumMod val="50000"/>
              </a:schemeClr>
            </a:solidFill>
          </a:ln>
        </p:spPr>
      </p:pic>
      <p:pic>
        <p:nvPicPr>
          <p:cNvPr id="7" name="Picture 6">
            <a:extLst>
              <a:ext uri="{FF2B5EF4-FFF2-40B4-BE49-F238E27FC236}">
                <a16:creationId xmlns:a16="http://schemas.microsoft.com/office/drawing/2014/main" id="{37E768AF-F7C1-CF62-A1CC-735512FC3B53}"/>
              </a:ext>
            </a:extLst>
          </p:cNvPr>
          <p:cNvPicPr>
            <a:picLocks noChangeAspect="1"/>
          </p:cNvPicPr>
          <p:nvPr/>
        </p:nvPicPr>
        <p:blipFill rotWithShape="1">
          <a:blip r:embed="rId6"/>
          <a:srcRect t="3296"/>
          <a:stretch/>
        </p:blipFill>
        <p:spPr>
          <a:xfrm>
            <a:off x="3456010" y="5515082"/>
            <a:ext cx="4657725" cy="6484620"/>
          </a:xfrm>
          <a:prstGeom prst="rect">
            <a:avLst/>
          </a:prstGeom>
          <a:ln w="12700">
            <a:solidFill>
              <a:schemeClr val="accent1">
                <a:lumMod val="50000"/>
              </a:schemeClr>
            </a:solidFill>
          </a:ln>
        </p:spPr>
      </p:pic>
      <p:pic>
        <p:nvPicPr>
          <p:cNvPr id="3" name="Picture 2">
            <a:extLst>
              <a:ext uri="{FF2B5EF4-FFF2-40B4-BE49-F238E27FC236}">
                <a16:creationId xmlns:a16="http://schemas.microsoft.com/office/drawing/2014/main" id="{111F1838-59A6-6228-4954-8CF74989A5C5}"/>
              </a:ext>
            </a:extLst>
          </p:cNvPr>
          <p:cNvPicPr>
            <a:picLocks noChangeAspect="1"/>
          </p:cNvPicPr>
          <p:nvPr/>
        </p:nvPicPr>
        <p:blipFill>
          <a:blip r:embed="rId7"/>
          <a:stretch>
            <a:fillRect/>
          </a:stretch>
        </p:blipFill>
        <p:spPr>
          <a:xfrm>
            <a:off x="5589666" y="6257249"/>
            <a:ext cx="4705350" cy="6715125"/>
          </a:xfrm>
          <a:prstGeom prst="rect">
            <a:avLst/>
          </a:prstGeom>
          <a:ln w="12700">
            <a:solidFill>
              <a:schemeClr val="accent1">
                <a:lumMod val="50000"/>
              </a:schemeClr>
            </a:solidFill>
          </a:ln>
        </p:spPr>
      </p:pic>
      <p:pic>
        <p:nvPicPr>
          <p:cNvPr id="10" name="Picture 9">
            <a:extLst>
              <a:ext uri="{FF2B5EF4-FFF2-40B4-BE49-F238E27FC236}">
                <a16:creationId xmlns:a16="http://schemas.microsoft.com/office/drawing/2014/main" id="{D03B4F50-E27E-AF56-AF17-18BA837BDB6D}"/>
              </a:ext>
            </a:extLst>
          </p:cNvPr>
          <p:cNvPicPr>
            <a:picLocks noChangeAspect="1"/>
          </p:cNvPicPr>
          <p:nvPr/>
        </p:nvPicPr>
        <p:blipFill rotWithShape="1">
          <a:blip r:embed="rId8"/>
          <a:srcRect l="13289" r="15836"/>
          <a:stretch/>
        </p:blipFill>
        <p:spPr>
          <a:xfrm>
            <a:off x="19033225" y="4450970"/>
            <a:ext cx="4695826" cy="5478997"/>
          </a:xfrm>
          <a:prstGeom prst="rect">
            <a:avLst/>
          </a:prstGeom>
          <a:ln w="12700">
            <a:solidFill>
              <a:schemeClr val="accent1">
                <a:lumMod val="50000"/>
              </a:schemeClr>
            </a:solidFill>
          </a:ln>
        </p:spPr>
      </p:pic>
      <p:pic>
        <p:nvPicPr>
          <p:cNvPr id="11" name="Picture 10">
            <a:extLst>
              <a:ext uri="{FF2B5EF4-FFF2-40B4-BE49-F238E27FC236}">
                <a16:creationId xmlns:a16="http://schemas.microsoft.com/office/drawing/2014/main" id="{DBFE6F11-3CBB-4C99-5A68-B7FD6B922A22}"/>
              </a:ext>
            </a:extLst>
          </p:cNvPr>
          <p:cNvPicPr>
            <a:picLocks noChangeAspect="1"/>
          </p:cNvPicPr>
          <p:nvPr/>
        </p:nvPicPr>
        <p:blipFill>
          <a:blip r:embed="rId9"/>
          <a:stretch>
            <a:fillRect/>
          </a:stretch>
        </p:blipFill>
        <p:spPr>
          <a:xfrm>
            <a:off x="16064951" y="5101331"/>
            <a:ext cx="3959824" cy="6784647"/>
          </a:xfrm>
          <a:prstGeom prst="rect">
            <a:avLst/>
          </a:prstGeom>
          <a:ln w="12700">
            <a:solidFill>
              <a:schemeClr val="accent1">
                <a:lumMod val="50000"/>
              </a:schemeClr>
            </a:solidFill>
          </a:ln>
        </p:spPr>
      </p:pic>
      <p:pic>
        <p:nvPicPr>
          <p:cNvPr id="9" name="Picture 8">
            <a:extLst>
              <a:ext uri="{FF2B5EF4-FFF2-40B4-BE49-F238E27FC236}">
                <a16:creationId xmlns:a16="http://schemas.microsoft.com/office/drawing/2014/main" id="{727412B8-D96D-D2E4-C5E2-06762014798D}"/>
              </a:ext>
            </a:extLst>
          </p:cNvPr>
          <p:cNvPicPr>
            <a:picLocks noChangeAspect="1"/>
          </p:cNvPicPr>
          <p:nvPr/>
        </p:nvPicPr>
        <p:blipFill>
          <a:blip r:embed="rId10"/>
          <a:stretch>
            <a:fillRect/>
          </a:stretch>
        </p:blipFill>
        <p:spPr>
          <a:xfrm>
            <a:off x="12664688" y="6172196"/>
            <a:ext cx="4695825" cy="6667500"/>
          </a:xfrm>
          <a:prstGeom prst="rect">
            <a:avLst/>
          </a:prstGeom>
          <a:noFill/>
          <a:ln w="12700">
            <a:solidFill>
              <a:schemeClr val="accent1">
                <a:lumMod val="50000"/>
              </a:schemeClr>
            </a:solidFill>
          </a:ln>
        </p:spPr>
      </p:pic>
    </p:spTree>
    <p:extLst>
      <p:ext uri="{BB962C8B-B14F-4D97-AF65-F5344CB8AC3E}">
        <p14:creationId xmlns:p14="http://schemas.microsoft.com/office/powerpoint/2010/main" val="18121331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 name="Group"/>
          <p:cNvGrpSpPr/>
          <p:nvPr/>
        </p:nvGrpSpPr>
        <p:grpSpPr>
          <a:xfrm>
            <a:off x="929640" y="2772626"/>
            <a:ext cx="22524720" cy="9199332"/>
            <a:chOff x="0" y="379634"/>
            <a:chExt cx="6134754" cy="6397287"/>
          </a:xfrm>
        </p:grpSpPr>
        <p:sp>
          <p:nvSpPr>
            <p:cNvPr id="168" name="Headline Title"/>
            <p:cNvSpPr/>
            <p:nvPr/>
          </p:nvSpPr>
          <p:spPr>
            <a:xfrm>
              <a:off x="0" y="379634"/>
              <a:ext cx="1270000"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50800" tIns="50800" rIns="50800" bIns="50800" numCol="1" anchor="ctr">
              <a:spAutoFit/>
            </a:bodyPr>
            <a:lstStyle>
              <a:lvl1pPr algn="l">
                <a:lnSpc>
                  <a:spcPct val="80000"/>
                </a:lnSpc>
                <a:defRPr sz="4500" b="1" spc="-90">
                  <a:solidFill>
                    <a:srgbClr val="2B6280"/>
                  </a:solidFill>
                  <a:latin typeface="MADE Evolve Sans"/>
                  <a:ea typeface="MADE Evolve Sans"/>
                  <a:cs typeface="MADE Evolve Sans"/>
                  <a:sym typeface="MADE Evolve Sans"/>
                </a:defRPr>
              </a:lvl1pPr>
            </a:lstStyle>
            <a:p>
              <a:r>
                <a:rPr lang="en-GB" sz="7200" dirty="0"/>
                <a:t>Developments on Just Transition in Ireland</a:t>
              </a:r>
            </a:p>
          </p:txBody>
        </p:sp>
        <p:sp>
          <p:nvSpPr>
            <p:cNvPr id="169" name="Lorem ipsum dolor sit amet, consectetuer adipiscing elit, sed diam nonummy nibh euismod tincidunt ut laoreet dolore magna aliquam erat volutpat. Ut wisi enim ad minim veniam, quis nostrud exerci tation ullamcorper suscipit lobortis nisl ut aliquip ex ea "/>
            <p:cNvSpPr/>
            <p:nvPr/>
          </p:nvSpPr>
          <p:spPr>
            <a:xfrm>
              <a:off x="114097" y="2039718"/>
              <a:ext cx="6020657" cy="473720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spAutoFit/>
            </a:bodyPr>
            <a:lstStyle/>
            <a:p>
              <a:pPr marL="742950" indent="-742950" algn="l">
                <a:spcAft>
                  <a:spcPts val="600"/>
                </a:spcAft>
                <a:buFont typeface="Arial" panose="020B0604020202020204" pitchFamily="34" charset="0"/>
                <a:buChar char="•"/>
              </a:pPr>
              <a:r>
                <a:rPr lang="en-GB" sz="4400" dirty="0"/>
                <a:t>Climate Action and Low Carbon Development (Amendment) Act 2021 – just transition</a:t>
              </a:r>
            </a:p>
            <a:p>
              <a:pPr marL="742950" indent="-742950" algn="l">
                <a:spcAft>
                  <a:spcPts val="600"/>
                </a:spcAft>
                <a:buFont typeface="Arial" panose="020B0604020202020204" pitchFamily="34" charset="0"/>
                <a:buChar char="•"/>
              </a:pPr>
              <a:endParaRPr lang="en-GB" sz="4400" dirty="0"/>
            </a:p>
            <a:p>
              <a:pPr marL="742950" indent="-742950" algn="l">
                <a:spcAft>
                  <a:spcPts val="600"/>
                </a:spcAft>
                <a:buFont typeface="Arial" panose="020B0604020202020204" pitchFamily="34" charset="0"/>
                <a:buChar char="•"/>
              </a:pPr>
              <a:r>
                <a:rPr lang="en-GB" sz="4400" dirty="0"/>
                <a:t>Annual Climate Action Plan – just transition principles</a:t>
              </a:r>
            </a:p>
            <a:p>
              <a:pPr marL="742950" indent="-742950" algn="l">
                <a:spcAft>
                  <a:spcPts val="600"/>
                </a:spcAft>
                <a:buFont typeface="Arial" panose="020B0604020202020204" pitchFamily="34" charset="0"/>
                <a:buChar char="•"/>
              </a:pPr>
              <a:endParaRPr lang="en-GB" sz="4400" dirty="0"/>
            </a:p>
            <a:p>
              <a:pPr marL="742950" indent="-742950" algn="l">
                <a:spcAft>
                  <a:spcPts val="600"/>
                </a:spcAft>
                <a:buFont typeface="Arial" panose="020B0604020202020204" pitchFamily="34" charset="0"/>
                <a:buChar char="•"/>
              </a:pPr>
              <a:r>
                <a:rPr lang="en-GB" sz="4400" dirty="0"/>
                <a:t>Considerations for Carbon Budget 3 (2031-35) and Carbon Budget 4 (2036-40) (forthcoming)</a:t>
              </a:r>
            </a:p>
            <a:p>
              <a:pPr marL="742950" indent="-742950" algn="l">
                <a:spcAft>
                  <a:spcPts val="600"/>
                </a:spcAft>
                <a:buFont typeface="Arial" panose="020B0604020202020204" pitchFamily="34" charset="0"/>
                <a:buChar char="•"/>
              </a:pPr>
              <a:endParaRPr lang="en-GB" sz="4400" dirty="0"/>
            </a:p>
            <a:p>
              <a:pPr marL="742950" indent="-742950" algn="l">
                <a:spcAft>
                  <a:spcPts val="600"/>
                </a:spcAft>
                <a:buFont typeface="Arial" panose="020B0604020202020204" pitchFamily="34" charset="0"/>
                <a:buChar char="•"/>
              </a:pPr>
              <a:r>
                <a:rPr lang="en-GB" sz="4400" dirty="0"/>
                <a:t>Just Transition Commission (forthcoming)</a:t>
              </a:r>
            </a:p>
            <a:p>
              <a:pPr marL="742950" indent="-742950" algn="l">
                <a:spcAft>
                  <a:spcPts val="600"/>
                </a:spcAft>
                <a:buFont typeface="Arial" panose="020B0604020202020204" pitchFamily="34" charset="0"/>
                <a:buChar char="•"/>
              </a:pPr>
              <a:endParaRPr lang="en-GB" sz="4400" dirty="0"/>
            </a:p>
            <a:p>
              <a:pPr marL="742950" indent="-742950" algn="l">
                <a:spcAft>
                  <a:spcPts val="600"/>
                </a:spcAft>
                <a:buFont typeface="Arial" panose="020B0604020202020204" pitchFamily="34" charset="0"/>
                <a:buChar char="•"/>
              </a:pPr>
              <a:r>
                <a:rPr lang="en-GB" sz="4400" dirty="0"/>
                <a:t>Just Transition Indicators (forthcoming)</a:t>
              </a:r>
            </a:p>
          </p:txBody>
        </p:sp>
        <p:sp>
          <p:nvSpPr>
            <p:cNvPr id="170" name="Line"/>
            <p:cNvSpPr/>
            <p:nvPr/>
          </p:nvSpPr>
          <p:spPr>
            <a:xfrm flipV="1">
              <a:off x="0" y="1157476"/>
              <a:ext cx="4738371" cy="10038"/>
            </a:xfrm>
            <a:prstGeom prst="line">
              <a:avLst/>
            </a:prstGeom>
            <a:noFill/>
            <a:ln w="63500" cap="flat">
              <a:solidFill>
                <a:srgbClr val="0082CC"/>
              </a:solidFill>
              <a:prstDash val="sysDot"/>
              <a:miter lim="400000"/>
            </a:ln>
            <a:effectLst/>
          </p:spPr>
          <p:txBody>
            <a:bodyPr wrap="square" lIns="45718" tIns="45718" rIns="45718" bIns="45718" numCol="1" anchor="t">
              <a:noAutofit/>
            </a:bodyPr>
            <a:lstStyle/>
            <a:p>
              <a:pPr defTabSz="2438337"/>
              <a:endParaRPr/>
            </a:p>
          </p:txBody>
        </p:sp>
      </p:grpSp>
      <p:sp>
        <p:nvSpPr>
          <p:cNvPr id="176" name="Rectangle"/>
          <p:cNvSpPr/>
          <p:nvPr/>
        </p:nvSpPr>
        <p:spPr>
          <a:xfrm>
            <a:off x="-81965" y="13146295"/>
            <a:ext cx="27462880" cy="1270001"/>
          </a:xfrm>
          <a:prstGeom prst="rect">
            <a:avLst/>
          </a:prstGeom>
          <a:solidFill>
            <a:srgbClr val="2B628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 name="Image" descr="Image">
            <a:extLst>
              <a:ext uri="{FF2B5EF4-FFF2-40B4-BE49-F238E27FC236}">
                <a16:creationId xmlns:a16="http://schemas.microsoft.com/office/drawing/2014/main" id="{4A6A675A-6079-72C9-009D-553758F2FDB0}"/>
              </a:ext>
            </a:extLst>
          </p:cNvPr>
          <p:cNvPicPr>
            <a:picLocks noChangeAspect="1"/>
          </p:cNvPicPr>
          <p:nvPr/>
        </p:nvPicPr>
        <p:blipFill>
          <a:blip r:embed="rId3"/>
          <a:stretch>
            <a:fillRect/>
          </a:stretch>
        </p:blipFill>
        <p:spPr>
          <a:xfrm>
            <a:off x="816206" y="304144"/>
            <a:ext cx="9399944" cy="1201420"/>
          </a:xfrm>
          <a:prstGeom prst="rect">
            <a:avLst/>
          </a:prstGeom>
          <a:ln w="12700">
            <a:miter lim="400000"/>
          </a:ln>
        </p:spPr>
      </p:pic>
    </p:spTree>
    <p:extLst>
      <p:ext uri="{BB962C8B-B14F-4D97-AF65-F5344CB8AC3E}">
        <p14:creationId xmlns:p14="http://schemas.microsoft.com/office/powerpoint/2010/main" val="264356805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 name="Group"/>
          <p:cNvGrpSpPr/>
          <p:nvPr/>
        </p:nvGrpSpPr>
        <p:grpSpPr>
          <a:xfrm>
            <a:off x="929640" y="2772626"/>
            <a:ext cx="22524720" cy="8823876"/>
            <a:chOff x="0" y="379634"/>
            <a:chExt cx="6134754" cy="6136189"/>
          </a:xfrm>
        </p:grpSpPr>
        <p:sp>
          <p:nvSpPr>
            <p:cNvPr id="168" name="Headline Title"/>
            <p:cNvSpPr/>
            <p:nvPr/>
          </p:nvSpPr>
          <p:spPr>
            <a:xfrm>
              <a:off x="0" y="379634"/>
              <a:ext cx="1270000"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50800" tIns="50800" rIns="50800" bIns="50800" numCol="1" anchor="ctr">
              <a:spAutoFit/>
            </a:bodyPr>
            <a:lstStyle>
              <a:lvl1pPr algn="l">
                <a:lnSpc>
                  <a:spcPct val="80000"/>
                </a:lnSpc>
                <a:defRPr sz="4500" b="1" spc="-90">
                  <a:solidFill>
                    <a:srgbClr val="2B6280"/>
                  </a:solidFill>
                  <a:latin typeface="MADE Evolve Sans"/>
                  <a:ea typeface="MADE Evolve Sans"/>
                  <a:cs typeface="MADE Evolve Sans"/>
                  <a:sym typeface="MADE Evolve Sans"/>
                </a:defRPr>
              </a:lvl1pPr>
            </a:lstStyle>
            <a:p>
              <a:r>
                <a:rPr lang="en-GB" sz="7200" dirty="0"/>
                <a:t>Some Reflections Just Transition and Adaptation</a:t>
              </a:r>
            </a:p>
          </p:txBody>
        </p:sp>
        <p:sp>
          <p:nvSpPr>
            <p:cNvPr id="169" name="Lorem ipsum dolor sit amet, consectetuer adipiscing elit, sed diam nonummy nibh euismod tincidunt ut laoreet dolore magna aliquam erat volutpat. Ut wisi enim ad minim veniam, quis nostrud exerci tation ullamcorper suscipit lobortis nisl ut aliquip ex ea "/>
            <p:cNvSpPr/>
            <p:nvPr/>
          </p:nvSpPr>
          <p:spPr>
            <a:xfrm>
              <a:off x="114097" y="1885638"/>
              <a:ext cx="6020657" cy="463018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spAutoFit/>
            </a:bodyPr>
            <a:lstStyle/>
            <a:p>
              <a:pPr marL="742950" indent="-742950" algn="l">
                <a:spcAft>
                  <a:spcPts val="600"/>
                </a:spcAft>
                <a:buFont typeface="Arial" panose="020B0604020202020204" pitchFamily="34" charset="0"/>
                <a:buChar char="•"/>
              </a:pPr>
              <a:r>
                <a:rPr lang="en-GB" sz="4400" b="1" dirty="0"/>
                <a:t>Synergies:</a:t>
              </a:r>
              <a:r>
                <a:rPr lang="en-GB" sz="4400" dirty="0"/>
                <a:t> just transition and adaptive capacity.</a:t>
              </a:r>
            </a:p>
            <a:p>
              <a:pPr marL="742950" indent="-742950" algn="l">
                <a:spcAft>
                  <a:spcPts val="600"/>
                </a:spcAft>
                <a:buFont typeface="Arial" panose="020B0604020202020204" pitchFamily="34" charset="0"/>
                <a:buChar char="•"/>
              </a:pPr>
              <a:endParaRPr lang="en-GB" sz="4400" dirty="0"/>
            </a:p>
            <a:p>
              <a:pPr marL="742950" indent="-742950" algn="l">
                <a:spcAft>
                  <a:spcPts val="600"/>
                </a:spcAft>
                <a:buFont typeface="Arial" panose="020B0604020202020204" pitchFamily="34" charset="0"/>
                <a:buChar char="•"/>
              </a:pPr>
              <a:r>
                <a:rPr lang="en-GB" sz="4400" b="1" dirty="0"/>
                <a:t>Just Resilience: </a:t>
              </a:r>
              <a:r>
                <a:rPr lang="en-GB" sz="4400" dirty="0"/>
                <a:t>conceptual </a:t>
              </a:r>
              <a:r>
                <a:rPr lang="en-GB" sz="4400"/>
                <a:t>connection between </a:t>
              </a:r>
              <a:r>
                <a:rPr lang="en-GB" sz="4400" dirty="0"/>
                <a:t>adaptation and just transition.</a:t>
              </a:r>
            </a:p>
            <a:p>
              <a:pPr marL="742950" indent="-742950" algn="l">
                <a:spcAft>
                  <a:spcPts val="600"/>
                </a:spcAft>
                <a:buFont typeface="Arial" panose="020B0604020202020204" pitchFamily="34" charset="0"/>
                <a:buChar char="•"/>
              </a:pPr>
              <a:endParaRPr lang="en-GB" sz="4400" dirty="0"/>
            </a:p>
            <a:p>
              <a:pPr marL="742950" indent="-742950" algn="l">
                <a:spcAft>
                  <a:spcPts val="600"/>
                </a:spcAft>
                <a:buFont typeface="Arial" panose="020B0604020202020204" pitchFamily="34" charset="0"/>
                <a:buChar char="•"/>
              </a:pPr>
              <a:r>
                <a:rPr lang="en-GB" sz="4400" b="1" dirty="0"/>
                <a:t>Indicators:</a:t>
              </a:r>
              <a:r>
                <a:rPr lang="en-GB" sz="4400" dirty="0"/>
                <a:t> just transition, adaptation, well-being.</a:t>
              </a:r>
            </a:p>
            <a:p>
              <a:pPr marL="742950" indent="-742950" algn="l">
                <a:spcAft>
                  <a:spcPts val="600"/>
                </a:spcAft>
                <a:buFont typeface="Arial" panose="020B0604020202020204" pitchFamily="34" charset="0"/>
                <a:buChar char="•"/>
              </a:pPr>
              <a:endParaRPr lang="en-GB" sz="4400" dirty="0"/>
            </a:p>
            <a:p>
              <a:pPr marL="742950" indent="-742950" algn="l">
                <a:spcAft>
                  <a:spcPts val="600"/>
                </a:spcAft>
                <a:buFont typeface="Arial" panose="020B0604020202020204" pitchFamily="34" charset="0"/>
                <a:buChar char="•"/>
              </a:pPr>
              <a:r>
                <a:rPr lang="en-GB" sz="4400" b="1" dirty="0"/>
                <a:t>Stakeholder engagement: </a:t>
              </a:r>
              <a:r>
                <a:rPr lang="en-GB" sz="4400" dirty="0"/>
                <a:t>procedural as well as distributive justice, effective foresight.</a:t>
              </a:r>
            </a:p>
            <a:p>
              <a:pPr marL="742950" indent="-742950" algn="l">
                <a:spcAft>
                  <a:spcPts val="600"/>
                </a:spcAft>
                <a:buFont typeface="Arial" panose="020B0604020202020204" pitchFamily="34" charset="0"/>
                <a:buChar char="•"/>
              </a:pPr>
              <a:endParaRPr lang="en-GB" sz="4000" dirty="0"/>
            </a:p>
            <a:p>
              <a:pPr algn="l">
                <a:spcAft>
                  <a:spcPts val="600"/>
                </a:spcAft>
              </a:pPr>
              <a:endParaRPr lang="en-GB" sz="3800" dirty="0"/>
            </a:p>
          </p:txBody>
        </p:sp>
        <p:sp>
          <p:nvSpPr>
            <p:cNvPr id="170" name="Line"/>
            <p:cNvSpPr/>
            <p:nvPr/>
          </p:nvSpPr>
          <p:spPr>
            <a:xfrm flipV="1">
              <a:off x="0" y="1157476"/>
              <a:ext cx="4738371" cy="10038"/>
            </a:xfrm>
            <a:prstGeom prst="line">
              <a:avLst/>
            </a:prstGeom>
            <a:noFill/>
            <a:ln w="63500" cap="flat">
              <a:solidFill>
                <a:srgbClr val="0082CC"/>
              </a:solidFill>
              <a:prstDash val="sysDot"/>
              <a:miter lim="400000"/>
            </a:ln>
            <a:effectLst/>
          </p:spPr>
          <p:txBody>
            <a:bodyPr wrap="square" lIns="45718" tIns="45718" rIns="45718" bIns="45718" numCol="1" anchor="t">
              <a:noAutofit/>
            </a:bodyPr>
            <a:lstStyle/>
            <a:p>
              <a:pPr defTabSz="2438337"/>
              <a:endParaRPr/>
            </a:p>
          </p:txBody>
        </p:sp>
      </p:grpSp>
      <p:sp>
        <p:nvSpPr>
          <p:cNvPr id="176" name="Rectangle"/>
          <p:cNvSpPr/>
          <p:nvPr/>
        </p:nvSpPr>
        <p:spPr>
          <a:xfrm>
            <a:off x="-81965" y="13146295"/>
            <a:ext cx="27462880" cy="1270001"/>
          </a:xfrm>
          <a:prstGeom prst="rect">
            <a:avLst/>
          </a:prstGeom>
          <a:solidFill>
            <a:srgbClr val="2B628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 name="Image" descr="Image">
            <a:extLst>
              <a:ext uri="{FF2B5EF4-FFF2-40B4-BE49-F238E27FC236}">
                <a16:creationId xmlns:a16="http://schemas.microsoft.com/office/drawing/2014/main" id="{4A6A675A-6079-72C9-009D-553758F2FDB0}"/>
              </a:ext>
            </a:extLst>
          </p:cNvPr>
          <p:cNvPicPr>
            <a:picLocks noChangeAspect="1"/>
          </p:cNvPicPr>
          <p:nvPr/>
        </p:nvPicPr>
        <p:blipFill>
          <a:blip r:embed="rId3"/>
          <a:stretch>
            <a:fillRect/>
          </a:stretch>
        </p:blipFill>
        <p:spPr>
          <a:xfrm>
            <a:off x="816206" y="304144"/>
            <a:ext cx="9399944" cy="1201420"/>
          </a:xfrm>
          <a:prstGeom prst="rect">
            <a:avLst/>
          </a:prstGeom>
          <a:ln w="12700">
            <a:miter lim="400000"/>
          </a:ln>
        </p:spPr>
      </p:pic>
    </p:spTree>
    <p:extLst>
      <p:ext uri="{BB962C8B-B14F-4D97-AF65-F5344CB8AC3E}">
        <p14:creationId xmlns:p14="http://schemas.microsoft.com/office/powerpoint/2010/main" val="3775789791"/>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68a102a-f90a-4e41-bc63-915efc8928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42C81DBBDFB048AE53995018F498E0" ma:contentTypeVersion="18" ma:contentTypeDescription="Create a new document." ma:contentTypeScope="" ma:versionID="51ab6d0177184e553296ca983aea19f7">
  <xsd:schema xmlns:xsd="http://www.w3.org/2001/XMLSchema" xmlns:xs="http://www.w3.org/2001/XMLSchema" xmlns:p="http://schemas.microsoft.com/office/2006/metadata/properties" xmlns:ns3="168a102a-f90a-4e41-bc63-915efc8928c9" xmlns:ns4="87b687a0-7222-459d-82d3-9be00d92bb35" targetNamespace="http://schemas.microsoft.com/office/2006/metadata/properties" ma:root="true" ma:fieldsID="e44d53a5bc4911816b63e00d67730e43" ns3:_="" ns4:_="">
    <xsd:import namespace="168a102a-f90a-4e41-bc63-915efc8928c9"/>
    <xsd:import namespace="87b687a0-7222-459d-82d3-9be00d92bb3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8a102a-f90a-4e41-bc63-915efc8928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b687a0-7222-459d-82d3-9be00d92bb3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7CE586-F94E-4315-99EB-6E622452618A}">
  <ds:schemaRefs>
    <ds:schemaRef ds:uri="http://schemas.microsoft.com/sharepoint/v3/contenttype/forms"/>
  </ds:schemaRefs>
</ds:datastoreItem>
</file>

<file path=customXml/itemProps2.xml><?xml version="1.0" encoding="utf-8"?>
<ds:datastoreItem xmlns:ds="http://schemas.openxmlformats.org/officeDocument/2006/customXml" ds:itemID="{D68C6D3D-A970-4D93-B9E7-429D98C1C359}">
  <ds:schemaRefs>
    <ds:schemaRef ds:uri="http://schemas.microsoft.com/office/2006/metadata/properties"/>
    <ds:schemaRef ds:uri="87b687a0-7222-459d-82d3-9be00d92bb35"/>
    <ds:schemaRef ds:uri="http://purl.org/dc/elements/1.1/"/>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168a102a-f90a-4e41-bc63-915efc8928c9"/>
    <ds:schemaRef ds:uri="http://purl.org/dc/terms/"/>
  </ds:schemaRefs>
</ds:datastoreItem>
</file>

<file path=customXml/itemProps3.xml><?xml version="1.0" encoding="utf-8"?>
<ds:datastoreItem xmlns:ds="http://schemas.openxmlformats.org/officeDocument/2006/customXml" ds:itemID="{3088C28E-0EA3-490F-A5A5-72A36228B8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8a102a-f90a-4e41-bc63-915efc8928c9"/>
    <ds:schemaRef ds:uri="87b687a0-7222-459d-82d3-9be00d92bb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312</TotalTime>
  <Words>210</Words>
  <Application>Microsoft Office PowerPoint</Application>
  <PresentationFormat>Custom</PresentationFormat>
  <Paragraphs>34</Paragraphs>
  <Slides>5</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Calibri Light</vt:lpstr>
      <vt:lpstr>Helvetica Neue</vt:lpstr>
      <vt:lpstr>Helvetica Neue Medium</vt:lpstr>
      <vt:lpstr>21_BasicWhite</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Niamh Garvey</dc:creator>
  <cp:lastModifiedBy>Niamh Garvey</cp:lastModifiedBy>
  <cp:revision>4</cp:revision>
  <dcterms:modified xsi:type="dcterms:W3CDTF">2024-04-15T12:34:01Z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0x010100F742C81DBBDFB048AE53995018F498E0</vt:lpwstr>
  </property>
  <property fmtid="{D5CDD505-2E9C-101B-9397-08002B2CF9AE}" pid="3" name="MediaServiceImageTags">
    <vt:lpwstr/>
  </property>
</Properties>
</file>